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71" r:id="rId13"/>
    <p:sldId id="272" r:id="rId14"/>
    <p:sldId id="268" r:id="rId15"/>
    <p:sldId id="269" r:id="rId16"/>
    <p:sldId id="273" r:id="rId17"/>
    <p:sldId id="274" r:id="rId18"/>
    <p:sldId id="275" r:id="rId19"/>
    <p:sldId id="276" r:id="rId20"/>
    <p:sldId id="277" r:id="rId21"/>
    <p:sldId id="270" r:id="rId22"/>
    <p:sldId id="280" r:id="rId23"/>
    <p:sldId id="278" r:id="rId24"/>
    <p:sldId id="279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84FF"/>
    <a:srgbClr val="DFE8F5"/>
    <a:srgbClr val="F0F4FA"/>
    <a:srgbClr val="00366C"/>
    <a:srgbClr val="E7E6E6"/>
    <a:srgbClr val="0056AC"/>
    <a:srgbClr val="817F7F"/>
    <a:srgbClr val="B5B3B3"/>
    <a:srgbClr val="233D6B"/>
    <a:srgbClr val="9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0832A-EF32-BA98-D670-3D33E2638986}" v="2" dt="2022-08-08T12:17:32.033"/>
    <p1510:client id="{4BBFCB6C-C9F0-6EF6-DF50-FEE71EB6C2FF}" v="636" dt="2022-09-12T09:53:52.201"/>
    <p1510:client id="{4E7DF845-8987-EB3B-F9FE-F0593513E53A}" v="64" dt="2022-09-02T06:56:56.430"/>
    <p1510:client id="{5E0FB75A-0D2F-9F81-A858-3992AD7E6EBB}" v="540" dt="2022-09-01T09:44:41.809"/>
    <p1510:client id="{64235D44-EEC4-57ED-EC68-021B37ED148A}" v="58" dt="2022-08-30T12:35:08.085"/>
    <p1510:client id="{67E48C95-DADC-887D-0228-BAF722ABE3A4}" v="12" dt="2022-08-31T08:40:49.598"/>
    <p1510:client id="{C0928E4D-B91E-6AE5-F07B-A135CC43234D}" v="2803" dt="2022-08-30T12:24:34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65" autoAdjust="0"/>
    <p:restoredTop sz="94660"/>
  </p:normalViewPr>
  <p:slideViewPr>
    <p:cSldViewPr snapToGrid="0">
      <p:cViewPr varScale="1">
        <p:scale>
          <a:sx n="76" d="100"/>
          <a:sy n="76" d="100"/>
        </p:scale>
        <p:origin x="4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li Bengochea" userId="S::ybengochea@insy2s.fr::8c987a25-4b8d-4e55-8820-25cda8801b54" providerId="AD" clId="Web-{67E48C95-DADC-887D-0228-BAF722ABE3A4}"/>
    <pc:docChg chg="modSld">
      <pc:chgData name="Yeli Bengochea" userId="S::ybengochea@insy2s.fr::8c987a25-4b8d-4e55-8820-25cda8801b54" providerId="AD" clId="Web-{67E48C95-DADC-887D-0228-BAF722ABE3A4}" dt="2022-08-31T08:40:49.598" v="4" actId="20577"/>
      <pc:docMkLst>
        <pc:docMk/>
      </pc:docMkLst>
      <pc:sldChg chg="modSp">
        <pc:chgData name="Yeli Bengochea" userId="S::ybengochea@insy2s.fr::8c987a25-4b8d-4e55-8820-25cda8801b54" providerId="AD" clId="Web-{67E48C95-DADC-887D-0228-BAF722ABE3A4}" dt="2022-08-31T08:40:49.598" v="4" actId="20577"/>
        <pc:sldMkLst>
          <pc:docMk/>
          <pc:sldMk cId="3035400540" sldId="262"/>
        </pc:sldMkLst>
        <pc:spChg chg="mod">
          <ac:chgData name="Yeli Bengochea" userId="S::ybengochea@insy2s.fr::8c987a25-4b8d-4e55-8820-25cda8801b54" providerId="AD" clId="Web-{67E48C95-DADC-887D-0228-BAF722ABE3A4}" dt="2022-08-31T08:40:49.598" v="4" actId="20577"/>
          <ac:spMkLst>
            <pc:docMk/>
            <pc:sldMk cId="3035400540" sldId="262"/>
            <ac:spMk id="3" creationId="{33A2C875-EE65-811E-A889-F6FEA067DBD8}"/>
          </ac:spMkLst>
        </pc:spChg>
        <pc:spChg chg="mod">
          <ac:chgData name="Yeli Bengochea" userId="S::ybengochea@insy2s.fr::8c987a25-4b8d-4e55-8820-25cda8801b54" providerId="AD" clId="Web-{67E48C95-DADC-887D-0228-BAF722ABE3A4}" dt="2022-08-31T08:40:23.004" v="2" actId="20577"/>
          <ac:spMkLst>
            <pc:docMk/>
            <pc:sldMk cId="3035400540" sldId="262"/>
            <ac:spMk id="6" creationId="{BA0A7069-EE83-7073-2289-37A2213EAF1F}"/>
          </ac:spMkLst>
        </pc:spChg>
      </pc:sldChg>
      <pc:sldChg chg="modSp">
        <pc:chgData name="Yeli Bengochea" userId="S::ybengochea@insy2s.fr::8c987a25-4b8d-4e55-8820-25cda8801b54" providerId="AD" clId="Web-{67E48C95-DADC-887D-0228-BAF722ABE3A4}" dt="2022-08-31T08:31:22.060" v="0" actId="20577"/>
        <pc:sldMkLst>
          <pc:docMk/>
          <pc:sldMk cId="2524586660" sldId="273"/>
        </pc:sldMkLst>
        <pc:spChg chg="mod">
          <ac:chgData name="Yeli Bengochea" userId="S::ybengochea@insy2s.fr::8c987a25-4b8d-4e55-8820-25cda8801b54" providerId="AD" clId="Web-{67E48C95-DADC-887D-0228-BAF722ABE3A4}" dt="2022-08-31T08:31:22.060" v="0" actId="20577"/>
          <ac:spMkLst>
            <pc:docMk/>
            <pc:sldMk cId="2524586660" sldId="273"/>
            <ac:spMk id="3" creationId="{0CE9D377-F8B8-A333-8C41-B7236D280DD3}"/>
          </ac:spMkLst>
        </pc:spChg>
      </pc:sldChg>
    </pc:docChg>
  </pc:docChgLst>
  <pc:docChgLst>
    <pc:chgData name="Yeli Bengochea" userId="S::ybengochea@insy2s.fr::8c987a25-4b8d-4e55-8820-25cda8801b54" providerId="AD" clId="Web-{4BBFCB6C-C9F0-6EF6-DF50-FEE71EB6C2FF}"/>
    <pc:docChg chg="modSld">
      <pc:chgData name="Yeli Bengochea" userId="S::ybengochea@insy2s.fr::8c987a25-4b8d-4e55-8820-25cda8801b54" providerId="AD" clId="Web-{4BBFCB6C-C9F0-6EF6-DF50-FEE71EB6C2FF}" dt="2022-09-12T09:53:52.201" v="395" actId="20577"/>
      <pc:docMkLst>
        <pc:docMk/>
      </pc:docMkLst>
      <pc:sldChg chg="addSp delSp modSp">
        <pc:chgData name="Yeli Bengochea" userId="S::ybengochea@insy2s.fr::8c987a25-4b8d-4e55-8820-25cda8801b54" providerId="AD" clId="Web-{4BBFCB6C-C9F0-6EF6-DF50-FEE71EB6C2FF}" dt="2022-09-12T09:47:43.631" v="261"/>
        <pc:sldMkLst>
          <pc:docMk/>
          <pc:sldMk cId="2312729564" sldId="261"/>
        </pc:sldMkLst>
        <pc:spChg chg="add del">
          <ac:chgData name="Yeli Bengochea" userId="S::ybengochea@insy2s.fr::8c987a25-4b8d-4e55-8820-25cda8801b54" providerId="AD" clId="Web-{4BBFCB6C-C9F0-6EF6-DF50-FEE71EB6C2FF}" dt="2022-09-12T09:44:21.424" v="216"/>
          <ac:spMkLst>
            <pc:docMk/>
            <pc:sldMk cId="2312729564" sldId="261"/>
            <ac:spMk id="8" creationId="{74F45A52-510A-D5E3-1D88-F7BEC19C69E3}"/>
          </ac:spMkLst>
        </pc:spChg>
        <pc:spChg chg="add del mod">
          <ac:chgData name="Yeli Bengochea" userId="S::ybengochea@insy2s.fr::8c987a25-4b8d-4e55-8820-25cda8801b54" providerId="AD" clId="Web-{4BBFCB6C-C9F0-6EF6-DF50-FEE71EB6C2FF}" dt="2022-09-12T09:47:43.631" v="261"/>
          <ac:spMkLst>
            <pc:docMk/>
            <pc:sldMk cId="2312729564" sldId="261"/>
            <ac:spMk id="10" creationId="{C735C8F2-3C0C-1F86-C2D9-808A1B0A55DB}"/>
          </ac:spMkLst>
        </pc:spChg>
        <pc:spChg chg="del mod">
          <ac:chgData name="Yeli Bengochea" userId="S::ybengochea@insy2s.fr::8c987a25-4b8d-4e55-8820-25cda8801b54" providerId="AD" clId="Web-{4BBFCB6C-C9F0-6EF6-DF50-FEE71EB6C2FF}" dt="2022-09-12T09:44:16.814" v="214"/>
          <ac:spMkLst>
            <pc:docMk/>
            <pc:sldMk cId="2312729564" sldId="261"/>
            <ac:spMk id="17" creationId="{BB37616C-272E-47F1-863A-B2C92FBE80F3}"/>
          </ac:spMkLst>
        </pc:spChg>
        <pc:grpChg chg="del">
          <ac:chgData name="Yeli Bengochea" userId="S::ybengochea@insy2s.fr::8c987a25-4b8d-4e55-8820-25cda8801b54" providerId="AD" clId="Web-{4BBFCB6C-C9F0-6EF6-DF50-FEE71EB6C2FF}" dt="2022-09-12T09:44:51.628" v="219"/>
          <ac:grpSpMkLst>
            <pc:docMk/>
            <pc:sldMk cId="2312729564" sldId="261"/>
            <ac:grpSpMk id="13" creationId="{85DCF745-39CA-459B-8ACF-F7DEC90EFF33}"/>
          </ac:grpSpMkLst>
        </pc:grpChg>
      </pc:sldChg>
      <pc:sldChg chg="modSp">
        <pc:chgData name="Yeli Bengochea" userId="S::ybengochea@insy2s.fr::8c987a25-4b8d-4e55-8820-25cda8801b54" providerId="AD" clId="Web-{4BBFCB6C-C9F0-6EF6-DF50-FEE71EB6C2FF}" dt="2022-09-12T09:44:41.893" v="218" actId="1076"/>
        <pc:sldMkLst>
          <pc:docMk/>
          <pc:sldMk cId="3035400540" sldId="262"/>
        </pc:sldMkLst>
        <pc:spChg chg="mod">
          <ac:chgData name="Yeli Bengochea" userId="S::ybengochea@insy2s.fr::8c987a25-4b8d-4e55-8820-25cda8801b54" providerId="AD" clId="Web-{4BBFCB6C-C9F0-6EF6-DF50-FEE71EB6C2FF}" dt="2022-09-12T09:44:41.893" v="218" actId="1076"/>
          <ac:spMkLst>
            <pc:docMk/>
            <pc:sldMk cId="3035400540" sldId="262"/>
            <ac:spMk id="17" creationId="{BB37616C-272E-47F1-863A-B2C92FBE80F3}"/>
          </ac:spMkLst>
        </pc:spChg>
      </pc:sldChg>
      <pc:sldChg chg="addSp modSp">
        <pc:chgData name="Yeli Bengochea" userId="S::ybengochea@insy2s.fr::8c987a25-4b8d-4e55-8820-25cda8801b54" providerId="AD" clId="Web-{4BBFCB6C-C9F0-6EF6-DF50-FEE71EB6C2FF}" dt="2022-09-12T09:45:11.925" v="222"/>
        <pc:sldMkLst>
          <pc:docMk/>
          <pc:sldMk cId="1241543431" sldId="263"/>
        </pc:sldMkLst>
        <pc:spChg chg="add">
          <ac:chgData name="Yeli Bengochea" userId="S::ybengochea@insy2s.fr::8c987a25-4b8d-4e55-8820-25cda8801b54" providerId="AD" clId="Web-{4BBFCB6C-C9F0-6EF6-DF50-FEE71EB6C2FF}" dt="2022-09-12T09:45:11.925" v="222"/>
          <ac:spMkLst>
            <pc:docMk/>
            <pc:sldMk cId="1241543431" sldId="263"/>
            <ac:spMk id="3" creationId="{91839B15-DC9B-FB45-47E2-3096B11C066C}"/>
          </ac:spMkLst>
        </pc:spChg>
        <pc:spChg chg="mod">
          <ac:chgData name="Yeli Bengochea" userId="S::ybengochea@insy2s.fr::8c987a25-4b8d-4e55-8820-25cda8801b54" providerId="AD" clId="Web-{4BBFCB6C-C9F0-6EF6-DF50-FEE71EB6C2FF}" dt="2022-09-12T09:45:11.425" v="221" actId="20577"/>
          <ac:spMkLst>
            <pc:docMk/>
            <pc:sldMk cId="1241543431" sldId="263"/>
            <ac:spMk id="17" creationId="{BB37616C-272E-47F1-863A-B2C92FBE80F3}"/>
          </ac:spMkLst>
        </pc:spChg>
      </pc:sldChg>
      <pc:sldChg chg="addSp modSp">
        <pc:chgData name="Yeli Bengochea" userId="S::ybengochea@insy2s.fr::8c987a25-4b8d-4e55-8820-25cda8801b54" providerId="AD" clId="Web-{4BBFCB6C-C9F0-6EF6-DF50-FEE71EB6C2FF}" dt="2022-09-12T09:45:26.988" v="225"/>
        <pc:sldMkLst>
          <pc:docMk/>
          <pc:sldMk cId="3032463662" sldId="264"/>
        </pc:sldMkLst>
        <pc:spChg chg="add">
          <ac:chgData name="Yeli Bengochea" userId="S::ybengochea@insy2s.fr::8c987a25-4b8d-4e55-8820-25cda8801b54" providerId="AD" clId="Web-{4BBFCB6C-C9F0-6EF6-DF50-FEE71EB6C2FF}" dt="2022-09-12T09:45:26.988" v="225"/>
          <ac:spMkLst>
            <pc:docMk/>
            <pc:sldMk cId="3032463662" sldId="264"/>
            <ac:spMk id="8" creationId="{23FFE452-1C3D-6389-488D-9C2FCF59C133}"/>
          </ac:spMkLst>
        </pc:spChg>
        <pc:spChg chg="mod">
          <ac:chgData name="Yeli Bengochea" userId="S::ybengochea@insy2s.fr::8c987a25-4b8d-4e55-8820-25cda8801b54" providerId="AD" clId="Web-{4BBFCB6C-C9F0-6EF6-DF50-FEE71EB6C2FF}" dt="2022-09-12T09:45:26.878" v="224" actId="20577"/>
          <ac:spMkLst>
            <pc:docMk/>
            <pc:sldMk cId="3032463662" sldId="264"/>
            <ac:spMk id="17" creationId="{BB37616C-272E-47F1-863A-B2C92FBE80F3}"/>
          </ac:spMkLst>
        </pc:spChg>
      </pc:sldChg>
      <pc:sldChg chg="addSp delSp modSp">
        <pc:chgData name="Yeli Bengochea" userId="S::ybengochea@insy2s.fr::8c987a25-4b8d-4e55-8820-25cda8801b54" providerId="AD" clId="Web-{4BBFCB6C-C9F0-6EF6-DF50-FEE71EB6C2FF}" dt="2022-09-12T09:45:33.050" v="227"/>
        <pc:sldMkLst>
          <pc:docMk/>
          <pc:sldMk cId="3799169654" sldId="265"/>
        </pc:sldMkLst>
        <pc:spChg chg="mod">
          <ac:chgData name="Yeli Bengochea" userId="S::ybengochea@insy2s.fr::8c987a25-4b8d-4e55-8820-25cda8801b54" providerId="AD" clId="Web-{4BBFCB6C-C9F0-6EF6-DF50-FEE71EB6C2FF}" dt="2022-09-12T09:12:42.587" v="97" actId="20577"/>
          <ac:spMkLst>
            <pc:docMk/>
            <pc:sldMk cId="3799169654" sldId="265"/>
            <ac:spMk id="2" creationId="{6DCCC399-579A-0BD1-A8F1-BB151966CAF4}"/>
          </ac:spMkLst>
        </pc:spChg>
        <pc:spChg chg="add del mod">
          <ac:chgData name="Yeli Bengochea" userId="S::ybengochea@insy2s.fr::8c987a25-4b8d-4e55-8820-25cda8801b54" providerId="AD" clId="Web-{4BBFCB6C-C9F0-6EF6-DF50-FEE71EB6C2FF}" dt="2022-09-12T09:11:05.616" v="70" actId="1076"/>
          <ac:spMkLst>
            <pc:docMk/>
            <pc:sldMk cId="3799169654" sldId="265"/>
            <ac:spMk id="3" creationId="{131339CA-3F4A-C89D-4A9C-935CF08F501D}"/>
          </ac:spMkLst>
        </pc:spChg>
        <pc:spChg chg="add">
          <ac:chgData name="Yeli Bengochea" userId="S::ybengochea@insy2s.fr::8c987a25-4b8d-4e55-8820-25cda8801b54" providerId="AD" clId="Web-{4BBFCB6C-C9F0-6EF6-DF50-FEE71EB6C2FF}" dt="2022-09-12T09:45:33.050" v="227"/>
          <ac:spMkLst>
            <pc:docMk/>
            <pc:sldMk cId="3799169654" sldId="265"/>
            <ac:spMk id="7" creationId="{16314B51-F6B7-29ED-2E3D-2BBA59E2E0BB}"/>
          </ac:spMkLst>
        </pc:spChg>
        <pc:spChg chg="mod">
          <ac:chgData name="Yeli Bengochea" userId="S::ybengochea@insy2s.fr::8c987a25-4b8d-4e55-8820-25cda8801b54" providerId="AD" clId="Web-{4BBFCB6C-C9F0-6EF6-DF50-FEE71EB6C2FF}" dt="2022-09-12T09:45:32.707" v="226" actId="20577"/>
          <ac:spMkLst>
            <pc:docMk/>
            <pc:sldMk cId="3799169654" sldId="265"/>
            <ac:spMk id="17" creationId="{BB37616C-272E-47F1-863A-B2C92FBE80F3}"/>
          </ac:spMkLst>
        </pc:spChg>
      </pc:sldChg>
      <pc:sldChg chg="addSp modSp">
        <pc:chgData name="Yeli Bengochea" userId="S::ybengochea@insy2s.fr::8c987a25-4b8d-4e55-8820-25cda8801b54" providerId="AD" clId="Web-{4BBFCB6C-C9F0-6EF6-DF50-FEE71EB6C2FF}" dt="2022-09-12T09:48:58.242" v="262" actId="14100"/>
        <pc:sldMkLst>
          <pc:docMk/>
          <pc:sldMk cId="367043765" sldId="266"/>
        </pc:sldMkLst>
        <pc:spChg chg="add">
          <ac:chgData name="Yeli Bengochea" userId="S::ybengochea@insy2s.fr::8c987a25-4b8d-4e55-8820-25cda8801b54" providerId="AD" clId="Web-{4BBFCB6C-C9F0-6EF6-DF50-FEE71EB6C2FF}" dt="2022-09-12T09:45:40.254" v="230"/>
          <ac:spMkLst>
            <pc:docMk/>
            <pc:sldMk cId="367043765" sldId="266"/>
            <ac:spMk id="6" creationId="{CD3B95ED-9773-7146-2797-987FF9C16797}"/>
          </ac:spMkLst>
        </pc:spChg>
        <pc:spChg chg="mod">
          <ac:chgData name="Yeli Bengochea" userId="S::ybengochea@insy2s.fr::8c987a25-4b8d-4e55-8820-25cda8801b54" providerId="AD" clId="Web-{4BBFCB6C-C9F0-6EF6-DF50-FEE71EB6C2FF}" dt="2022-09-12T09:45:40.129" v="229" actId="20577"/>
          <ac:spMkLst>
            <pc:docMk/>
            <pc:sldMk cId="367043765" sldId="266"/>
            <ac:spMk id="17" creationId="{BB37616C-272E-47F1-863A-B2C92FBE80F3}"/>
          </ac:spMkLst>
        </pc:spChg>
        <pc:picChg chg="mod">
          <ac:chgData name="Yeli Bengochea" userId="S::ybengochea@insy2s.fr::8c987a25-4b8d-4e55-8820-25cda8801b54" providerId="AD" clId="Web-{4BBFCB6C-C9F0-6EF6-DF50-FEE71EB6C2FF}" dt="2022-09-12T09:48:58.242" v="262" actId="14100"/>
          <ac:picMkLst>
            <pc:docMk/>
            <pc:sldMk cId="367043765" sldId="266"/>
            <ac:picMk id="3" creationId="{5F01DBE1-E9A4-D707-D33D-42F25AB76842}"/>
          </ac:picMkLst>
        </pc:picChg>
      </pc:sldChg>
      <pc:sldChg chg="addSp modSp">
        <pc:chgData name="Yeli Bengochea" userId="S::ybengochea@insy2s.fr::8c987a25-4b8d-4e55-8820-25cda8801b54" providerId="AD" clId="Web-{4BBFCB6C-C9F0-6EF6-DF50-FEE71EB6C2FF}" dt="2022-09-12T09:45:47.269" v="232"/>
        <pc:sldMkLst>
          <pc:docMk/>
          <pc:sldMk cId="1364817220" sldId="267"/>
        </pc:sldMkLst>
        <pc:spChg chg="mod">
          <ac:chgData name="Yeli Bengochea" userId="S::ybengochea@insy2s.fr::8c987a25-4b8d-4e55-8820-25cda8801b54" providerId="AD" clId="Web-{4BBFCB6C-C9F0-6EF6-DF50-FEE71EB6C2FF}" dt="2022-09-12T09:13:37.510" v="100" actId="14100"/>
          <ac:spMkLst>
            <pc:docMk/>
            <pc:sldMk cId="1364817220" sldId="267"/>
            <ac:spMk id="2" creationId="{26CDB7BB-5AB5-D38B-EB0A-C6E10511153E}"/>
          </ac:spMkLst>
        </pc:spChg>
        <pc:spChg chg="add mod">
          <ac:chgData name="Yeli Bengochea" userId="S::ybengochea@insy2s.fr::8c987a25-4b8d-4e55-8820-25cda8801b54" providerId="AD" clId="Web-{4BBFCB6C-C9F0-6EF6-DF50-FEE71EB6C2FF}" dt="2022-09-12T09:34:42.880" v="154" actId="1076"/>
          <ac:spMkLst>
            <pc:docMk/>
            <pc:sldMk cId="1364817220" sldId="267"/>
            <ac:spMk id="8" creationId="{6C84A64F-66B0-F6F9-06B9-0063CA5C0B2A}"/>
          </ac:spMkLst>
        </pc:spChg>
        <pc:spChg chg="add mod">
          <ac:chgData name="Yeli Bengochea" userId="S::ybengochea@insy2s.fr::8c987a25-4b8d-4e55-8820-25cda8801b54" providerId="AD" clId="Web-{4BBFCB6C-C9F0-6EF6-DF50-FEE71EB6C2FF}" dt="2022-09-12T09:34:54.365" v="160" actId="20577"/>
          <ac:spMkLst>
            <pc:docMk/>
            <pc:sldMk cId="1364817220" sldId="267"/>
            <ac:spMk id="9" creationId="{F2FE68F1-0861-6BD0-421C-2D2A0165E847}"/>
          </ac:spMkLst>
        </pc:spChg>
        <pc:spChg chg="add">
          <ac:chgData name="Yeli Bengochea" userId="S::ybengochea@insy2s.fr::8c987a25-4b8d-4e55-8820-25cda8801b54" providerId="AD" clId="Web-{4BBFCB6C-C9F0-6EF6-DF50-FEE71EB6C2FF}" dt="2022-09-12T09:45:47.269" v="232"/>
          <ac:spMkLst>
            <pc:docMk/>
            <pc:sldMk cId="1364817220" sldId="267"/>
            <ac:spMk id="11" creationId="{F0C9E7DD-73D4-43B8-0A9D-A26634977D07}"/>
          </ac:spMkLst>
        </pc:spChg>
        <pc:spChg chg="mod">
          <ac:chgData name="Yeli Bengochea" userId="S::ybengochea@insy2s.fr::8c987a25-4b8d-4e55-8820-25cda8801b54" providerId="AD" clId="Web-{4BBFCB6C-C9F0-6EF6-DF50-FEE71EB6C2FF}" dt="2022-09-12T09:45:46.613" v="231" actId="20577"/>
          <ac:spMkLst>
            <pc:docMk/>
            <pc:sldMk cId="1364817220" sldId="267"/>
            <ac:spMk id="17" creationId="{BB37616C-272E-47F1-863A-B2C92FBE80F3}"/>
          </ac:spMkLst>
        </pc:spChg>
        <pc:picChg chg="add mod">
          <ac:chgData name="Yeli Bengochea" userId="S::ybengochea@insy2s.fr::8c987a25-4b8d-4e55-8820-25cda8801b54" providerId="AD" clId="Web-{4BBFCB6C-C9F0-6EF6-DF50-FEE71EB6C2FF}" dt="2022-09-12T09:28:46.060" v="116" actId="1076"/>
          <ac:picMkLst>
            <pc:docMk/>
            <pc:sldMk cId="1364817220" sldId="267"/>
            <ac:picMk id="3" creationId="{F36708F8-120C-E493-35F4-02069EACC911}"/>
          </ac:picMkLst>
        </pc:picChg>
        <pc:picChg chg="add mod">
          <ac:chgData name="Yeli Bengochea" userId="S::ybengochea@insy2s.fr::8c987a25-4b8d-4e55-8820-25cda8801b54" providerId="AD" clId="Web-{4BBFCB6C-C9F0-6EF6-DF50-FEE71EB6C2FF}" dt="2022-09-12T09:28:48.201" v="117" actId="1076"/>
          <ac:picMkLst>
            <pc:docMk/>
            <pc:sldMk cId="1364817220" sldId="267"/>
            <ac:picMk id="4" creationId="{2190C77E-345C-FB1E-8834-9DCE31B12018}"/>
          </ac:picMkLst>
        </pc:picChg>
        <pc:picChg chg="add mod">
          <ac:chgData name="Yeli Bengochea" userId="S::ybengochea@insy2s.fr::8c987a25-4b8d-4e55-8820-25cda8801b54" providerId="AD" clId="Web-{4BBFCB6C-C9F0-6EF6-DF50-FEE71EB6C2FF}" dt="2022-09-12T09:28:58.764" v="120" actId="1076"/>
          <ac:picMkLst>
            <pc:docMk/>
            <pc:sldMk cId="1364817220" sldId="267"/>
            <ac:picMk id="6" creationId="{F3D0814F-6F76-F4CB-CDF5-966AE1FA79DD}"/>
          </ac:picMkLst>
        </pc:picChg>
        <pc:picChg chg="add mod">
          <ac:chgData name="Yeli Bengochea" userId="S::ybengochea@insy2s.fr::8c987a25-4b8d-4e55-8820-25cda8801b54" providerId="AD" clId="Web-{4BBFCB6C-C9F0-6EF6-DF50-FEE71EB6C2FF}" dt="2022-09-12T09:31:53.096" v="122" actId="1076"/>
          <ac:picMkLst>
            <pc:docMk/>
            <pc:sldMk cId="1364817220" sldId="267"/>
            <ac:picMk id="7" creationId="{84DEF8AF-31CD-9C0F-8366-C1415A9E622B}"/>
          </ac:picMkLst>
        </pc:picChg>
      </pc:sldChg>
      <pc:sldChg chg="addSp modSp">
        <pc:chgData name="Yeli Bengochea" userId="S::ybengochea@insy2s.fr::8c987a25-4b8d-4e55-8820-25cda8801b54" providerId="AD" clId="Web-{4BBFCB6C-C9F0-6EF6-DF50-FEE71EB6C2FF}" dt="2022-09-12T09:46:44.755" v="238"/>
        <pc:sldMkLst>
          <pc:docMk/>
          <pc:sldMk cId="4020092015" sldId="268"/>
        </pc:sldMkLst>
        <pc:spChg chg="add">
          <ac:chgData name="Yeli Bengochea" userId="S::ybengochea@insy2s.fr::8c987a25-4b8d-4e55-8820-25cda8801b54" providerId="AD" clId="Web-{4BBFCB6C-C9F0-6EF6-DF50-FEE71EB6C2FF}" dt="2022-09-12T09:46:44.755" v="238"/>
          <ac:spMkLst>
            <pc:docMk/>
            <pc:sldMk cId="4020092015" sldId="268"/>
            <ac:spMk id="7" creationId="{14395BDB-3C29-2F01-AB69-BA3CD2D9D333}"/>
          </ac:spMkLst>
        </pc:spChg>
        <pc:spChg chg="mod">
          <ac:chgData name="Yeli Bengochea" userId="S::ybengochea@insy2s.fr::8c987a25-4b8d-4e55-8820-25cda8801b54" providerId="AD" clId="Web-{4BBFCB6C-C9F0-6EF6-DF50-FEE71EB6C2FF}" dt="2022-09-12T09:46:44.271" v="237" actId="20577"/>
          <ac:spMkLst>
            <pc:docMk/>
            <pc:sldMk cId="4020092015" sldId="268"/>
            <ac:spMk id="17" creationId="{BB37616C-272E-47F1-863A-B2C92FBE80F3}"/>
          </ac:spMkLst>
        </pc:spChg>
      </pc:sldChg>
      <pc:sldChg chg="addSp modSp">
        <pc:chgData name="Yeli Bengochea" userId="S::ybengochea@insy2s.fr::8c987a25-4b8d-4e55-8820-25cda8801b54" providerId="AD" clId="Web-{4BBFCB6C-C9F0-6EF6-DF50-FEE71EB6C2FF}" dt="2022-09-12T09:51:49.496" v="332" actId="20577"/>
        <pc:sldMkLst>
          <pc:docMk/>
          <pc:sldMk cId="555769480" sldId="269"/>
        </pc:sldMkLst>
        <pc:spChg chg="mod">
          <ac:chgData name="Yeli Bengochea" userId="S::ybengochea@insy2s.fr::8c987a25-4b8d-4e55-8820-25cda8801b54" providerId="AD" clId="Web-{4BBFCB6C-C9F0-6EF6-DF50-FEE71EB6C2FF}" dt="2022-09-12T09:51:49.496" v="332" actId="20577"/>
          <ac:spMkLst>
            <pc:docMk/>
            <pc:sldMk cId="555769480" sldId="269"/>
            <ac:spMk id="2" creationId="{37C8BCE5-2CCC-F67F-AF29-C0605CD742C7}"/>
          </ac:spMkLst>
        </pc:spChg>
        <pc:spChg chg="add">
          <ac:chgData name="Yeli Bengochea" userId="S::ybengochea@insy2s.fr::8c987a25-4b8d-4e55-8820-25cda8801b54" providerId="AD" clId="Web-{4BBFCB6C-C9F0-6EF6-DF50-FEE71EB6C2FF}" dt="2022-09-12T09:46:48.802" v="240"/>
          <ac:spMkLst>
            <pc:docMk/>
            <pc:sldMk cId="555769480" sldId="269"/>
            <ac:spMk id="4" creationId="{D374FBF9-0EA6-3AED-C221-B703FF115A33}"/>
          </ac:spMkLst>
        </pc:spChg>
        <pc:spChg chg="mod">
          <ac:chgData name="Yeli Bengochea" userId="S::ybengochea@insy2s.fr::8c987a25-4b8d-4e55-8820-25cda8801b54" providerId="AD" clId="Web-{4BBFCB6C-C9F0-6EF6-DF50-FEE71EB6C2FF}" dt="2022-09-12T09:46:48.333" v="239" actId="20577"/>
          <ac:spMkLst>
            <pc:docMk/>
            <pc:sldMk cId="555769480" sldId="269"/>
            <ac:spMk id="17" creationId="{BB37616C-272E-47F1-863A-B2C92FBE80F3}"/>
          </ac:spMkLst>
        </pc:spChg>
        <pc:picChg chg="mod">
          <ac:chgData name="Yeli Bengochea" userId="S::ybengochea@insy2s.fr::8c987a25-4b8d-4e55-8820-25cda8801b54" providerId="AD" clId="Web-{4BBFCB6C-C9F0-6EF6-DF50-FEE71EB6C2FF}" dt="2022-09-12T09:49:44.634" v="266" actId="1076"/>
          <ac:picMkLst>
            <pc:docMk/>
            <pc:sldMk cId="555769480" sldId="269"/>
            <ac:picMk id="8" creationId="{7A3898ED-D5A6-5F63-796A-E0781C8B8DE4}"/>
          </ac:picMkLst>
        </pc:picChg>
      </pc:sldChg>
      <pc:sldChg chg="addSp modSp">
        <pc:chgData name="Yeli Bengochea" userId="S::ybengochea@insy2s.fr::8c987a25-4b8d-4e55-8820-25cda8801b54" providerId="AD" clId="Web-{4BBFCB6C-C9F0-6EF6-DF50-FEE71EB6C2FF}" dt="2022-09-12T09:47:13.631" v="252"/>
        <pc:sldMkLst>
          <pc:docMk/>
          <pc:sldMk cId="400356218" sldId="270"/>
        </pc:sldMkLst>
        <pc:spChg chg="add">
          <ac:chgData name="Yeli Bengochea" userId="S::ybengochea@insy2s.fr::8c987a25-4b8d-4e55-8820-25cda8801b54" providerId="AD" clId="Web-{4BBFCB6C-C9F0-6EF6-DF50-FEE71EB6C2FF}" dt="2022-09-12T09:47:13.631" v="252"/>
          <ac:spMkLst>
            <pc:docMk/>
            <pc:sldMk cId="400356218" sldId="270"/>
            <ac:spMk id="4" creationId="{2BB2EE06-7BA3-01A5-9428-5A1A51A54050}"/>
          </ac:spMkLst>
        </pc:spChg>
        <pc:spChg chg="mod">
          <ac:chgData name="Yeli Bengochea" userId="S::ybengochea@insy2s.fr::8c987a25-4b8d-4e55-8820-25cda8801b54" providerId="AD" clId="Web-{4BBFCB6C-C9F0-6EF6-DF50-FEE71EB6C2FF}" dt="2022-09-12T09:47:13.318" v="251" actId="20577"/>
          <ac:spMkLst>
            <pc:docMk/>
            <pc:sldMk cId="400356218" sldId="270"/>
            <ac:spMk id="17" creationId="{BB37616C-272E-47F1-863A-B2C92FBE80F3}"/>
          </ac:spMkLst>
        </pc:spChg>
      </pc:sldChg>
      <pc:sldChg chg="addSp modSp">
        <pc:chgData name="Yeli Bengochea" userId="S::ybengochea@insy2s.fr::8c987a25-4b8d-4e55-8820-25cda8801b54" providerId="AD" clId="Web-{4BBFCB6C-C9F0-6EF6-DF50-FEE71EB6C2FF}" dt="2022-09-12T09:46:27.551" v="234"/>
        <pc:sldMkLst>
          <pc:docMk/>
          <pc:sldMk cId="340856450" sldId="271"/>
        </pc:sldMkLst>
        <pc:spChg chg="mod">
          <ac:chgData name="Yeli Bengochea" userId="S::ybengochea@insy2s.fr::8c987a25-4b8d-4e55-8820-25cda8801b54" providerId="AD" clId="Web-{4BBFCB6C-C9F0-6EF6-DF50-FEE71EB6C2FF}" dt="2022-09-12T09:35:46.866" v="165" actId="1076"/>
          <ac:spMkLst>
            <pc:docMk/>
            <pc:sldMk cId="340856450" sldId="271"/>
            <ac:spMk id="2" creationId="{409C403C-1EAF-3766-5AD7-334B519B7531}"/>
          </ac:spMkLst>
        </pc:spChg>
        <pc:spChg chg="mod">
          <ac:chgData name="Yeli Bengochea" userId="S::ybengochea@insy2s.fr::8c987a25-4b8d-4e55-8820-25cda8801b54" providerId="AD" clId="Web-{4BBFCB6C-C9F0-6EF6-DF50-FEE71EB6C2FF}" dt="2022-09-12T09:38:51.761" v="181" actId="1076"/>
          <ac:spMkLst>
            <pc:docMk/>
            <pc:sldMk cId="340856450" sldId="271"/>
            <ac:spMk id="3" creationId="{8DBC1FB0-524C-09EB-F249-F7E2B123050F}"/>
          </ac:spMkLst>
        </pc:spChg>
        <pc:spChg chg="mod">
          <ac:chgData name="Yeli Bengochea" userId="S::ybengochea@insy2s.fr::8c987a25-4b8d-4e55-8820-25cda8801b54" providerId="AD" clId="Web-{4BBFCB6C-C9F0-6EF6-DF50-FEE71EB6C2FF}" dt="2022-09-12T09:35:51.804" v="166" actId="1076"/>
          <ac:spMkLst>
            <pc:docMk/>
            <pc:sldMk cId="340856450" sldId="271"/>
            <ac:spMk id="4" creationId="{8B155345-6EF5-7572-5A10-ED24C8BA2021}"/>
          </ac:spMkLst>
        </pc:spChg>
        <pc:spChg chg="add">
          <ac:chgData name="Yeli Bengochea" userId="S::ybengochea@insy2s.fr::8c987a25-4b8d-4e55-8820-25cda8801b54" providerId="AD" clId="Web-{4BBFCB6C-C9F0-6EF6-DF50-FEE71EB6C2FF}" dt="2022-09-12T09:46:27.551" v="234"/>
          <ac:spMkLst>
            <pc:docMk/>
            <pc:sldMk cId="340856450" sldId="271"/>
            <ac:spMk id="8" creationId="{F64E1672-B42B-2174-7E6F-A74D9419961C}"/>
          </ac:spMkLst>
        </pc:spChg>
        <pc:spChg chg="mod">
          <ac:chgData name="Yeli Bengochea" userId="S::ybengochea@insy2s.fr::8c987a25-4b8d-4e55-8820-25cda8801b54" providerId="AD" clId="Web-{4BBFCB6C-C9F0-6EF6-DF50-FEE71EB6C2FF}" dt="2022-09-12T09:46:27.036" v="233" actId="20577"/>
          <ac:spMkLst>
            <pc:docMk/>
            <pc:sldMk cId="340856450" sldId="271"/>
            <ac:spMk id="17" creationId="{BB37616C-272E-47F1-863A-B2C92FBE80F3}"/>
          </ac:spMkLst>
        </pc:spChg>
        <pc:picChg chg="add mod ord">
          <ac:chgData name="Yeli Bengochea" userId="S::ybengochea@insy2s.fr::8c987a25-4b8d-4e55-8820-25cda8801b54" providerId="AD" clId="Web-{4BBFCB6C-C9F0-6EF6-DF50-FEE71EB6C2FF}" dt="2022-09-12T09:39:00.605" v="182" actId="14100"/>
          <ac:picMkLst>
            <pc:docMk/>
            <pc:sldMk cId="340856450" sldId="271"/>
            <ac:picMk id="6" creationId="{AE94D47A-B13A-A3D5-46AD-79D933A5B347}"/>
          </ac:picMkLst>
        </pc:picChg>
      </pc:sldChg>
      <pc:sldChg chg="addSp modSp">
        <pc:chgData name="Yeli Bengochea" userId="S::ybengochea@insy2s.fr::8c987a25-4b8d-4e55-8820-25cda8801b54" providerId="AD" clId="Web-{4BBFCB6C-C9F0-6EF6-DF50-FEE71EB6C2FF}" dt="2022-09-12T09:46:40.317" v="236"/>
        <pc:sldMkLst>
          <pc:docMk/>
          <pc:sldMk cId="170523722" sldId="272"/>
        </pc:sldMkLst>
        <pc:spChg chg="add">
          <ac:chgData name="Yeli Bengochea" userId="S::ybengochea@insy2s.fr::8c987a25-4b8d-4e55-8820-25cda8801b54" providerId="AD" clId="Web-{4BBFCB6C-C9F0-6EF6-DF50-FEE71EB6C2FF}" dt="2022-09-12T09:46:40.317" v="236"/>
          <ac:spMkLst>
            <pc:docMk/>
            <pc:sldMk cId="170523722" sldId="272"/>
            <ac:spMk id="4" creationId="{26D76C2A-6C75-27EB-5819-A42D6C071E91}"/>
          </ac:spMkLst>
        </pc:spChg>
        <pc:spChg chg="mod">
          <ac:chgData name="Yeli Bengochea" userId="S::ybengochea@insy2s.fr::8c987a25-4b8d-4e55-8820-25cda8801b54" providerId="AD" clId="Web-{4BBFCB6C-C9F0-6EF6-DF50-FEE71EB6C2FF}" dt="2022-09-12T09:46:39.770" v="235" actId="20577"/>
          <ac:spMkLst>
            <pc:docMk/>
            <pc:sldMk cId="170523722" sldId="272"/>
            <ac:spMk id="17" creationId="{BB37616C-272E-47F1-863A-B2C92FBE80F3}"/>
          </ac:spMkLst>
        </pc:spChg>
      </pc:sldChg>
      <pc:sldChg chg="addSp modSp">
        <pc:chgData name="Yeli Bengochea" userId="S::ybengochea@insy2s.fr::8c987a25-4b8d-4e55-8820-25cda8801b54" providerId="AD" clId="Web-{4BBFCB6C-C9F0-6EF6-DF50-FEE71EB6C2FF}" dt="2022-09-12T09:53:52.201" v="395" actId="20577"/>
        <pc:sldMkLst>
          <pc:docMk/>
          <pc:sldMk cId="2524586660" sldId="273"/>
        </pc:sldMkLst>
        <pc:spChg chg="mod">
          <ac:chgData name="Yeli Bengochea" userId="S::ybengochea@insy2s.fr::8c987a25-4b8d-4e55-8820-25cda8801b54" providerId="AD" clId="Web-{4BBFCB6C-C9F0-6EF6-DF50-FEE71EB6C2FF}" dt="2022-09-12T09:40:46.247" v="183" actId="1076"/>
          <ac:spMkLst>
            <pc:docMk/>
            <pc:sldMk cId="2524586660" sldId="273"/>
            <ac:spMk id="3" creationId="{0CE9D377-F8B8-A333-8C41-B7236D280DD3}"/>
          </ac:spMkLst>
        </pc:spChg>
        <pc:spChg chg="add">
          <ac:chgData name="Yeli Bengochea" userId="S::ybengochea@insy2s.fr::8c987a25-4b8d-4e55-8820-25cda8801b54" providerId="AD" clId="Web-{4BBFCB6C-C9F0-6EF6-DF50-FEE71EB6C2FF}" dt="2022-09-12T09:46:53.052" v="242"/>
          <ac:spMkLst>
            <pc:docMk/>
            <pc:sldMk cId="2524586660" sldId="273"/>
            <ac:spMk id="7" creationId="{3F37ACE4-7BB0-9BC8-8DF7-54E2ABAEEFD7}"/>
          </ac:spMkLst>
        </pc:spChg>
        <pc:spChg chg="mod">
          <ac:chgData name="Yeli Bengochea" userId="S::ybengochea@insy2s.fr::8c987a25-4b8d-4e55-8820-25cda8801b54" providerId="AD" clId="Web-{4BBFCB6C-C9F0-6EF6-DF50-FEE71EB6C2FF}" dt="2022-09-12T09:53:52.201" v="395" actId="20577"/>
          <ac:spMkLst>
            <pc:docMk/>
            <pc:sldMk cId="2524586660" sldId="273"/>
            <ac:spMk id="9" creationId="{3B1DB4B1-5015-FDB2-3451-E03F117B31BC}"/>
          </ac:spMkLst>
        </pc:spChg>
        <pc:spChg chg="mod">
          <ac:chgData name="Yeli Bengochea" userId="S::ybengochea@insy2s.fr::8c987a25-4b8d-4e55-8820-25cda8801b54" providerId="AD" clId="Web-{4BBFCB6C-C9F0-6EF6-DF50-FEE71EB6C2FF}" dt="2022-09-12T09:46:52.536" v="241" actId="20577"/>
          <ac:spMkLst>
            <pc:docMk/>
            <pc:sldMk cId="2524586660" sldId="273"/>
            <ac:spMk id="17" creationId="{BB37616C-272E-47F1-863A-B2C92FBE80F3}"/>
          </ac:spMkLst>
        </pc:spChg>
        <pc:picChg chg="mod">
          <ac:chgData name="Yeli Bengochea" userId="S::ybengochea@insy2s.fr::8c987a25-4b8d-4e55-8820-25cda8801b54" providerId="AD" clId="Web-{4BBFCB6C-C9F0-6EF6-DF50-FEE71EB6C2FF}" dt="2022-09-12T09:40:56.279" v="184" actId="1076"/>
          <ac:picMkLst>
            <pc:docMk/>
            <pc:sldMk cId="2524586660" sldId="273"/>
            <ac:picMk id="4" creationId="{9803762C-0230-81AC-F75D-F1555224E010}"/>
          </ac:picMkLst>
        </pc:picChg>
      </pc:sldChg>
      <pc:sldChg chg="addSp modSp">
        <pc:chgData name="Yeli Bengochea" userId="S::ybengochea@insy2s.fr::8c987a25-4b8d-4e55-8820-25cda8801b54" providerId="AD" clId="Web-{4BBFCB6C-C9F0-6EF6-DF50-FEE71EB6C2FF}" dt="2022-09-12T09:46:57.552" v="244"/>
        <pc:sldMkLst>
          <pc:docMk/>
          <pc:sldMk cId="2218637251" sldId="274"/>
        </pc:sldMkLst>
        <pc:spChg chg="mod">
          <ac:chgData name="Yeli Bengochea" userId="S::ybengochea@insy2s.fr::8c987a25-4b8d-4e55-8820-25cda8801b54" providerId="AD" clId="Web-{4BBFCB6C-C9F0-6EF6-DF50-FEE71EB6C2FF}" dt="2022-09-12T09:41:12.920" v="185" actId="1076"/>
          <ac:spMkLst>
            <pc:docMk/>
            <pc:sldMk cId="2218637251" sldId="274"/>
            <ac:spMk id="3" creationId="{0CE9D377-F8B8-A333-8C41-B7236D280DD3}"/>
          </ac:spMkLst>
        </pc:spChg>
        <pc:spChg chg="mod">
          <ac:chgData name="Yeli Bengochea" userId="S::ybengochea@insy2s.fr::8c987a25-4b8d-4e55-8820-25cda8801b54" providerId="AD" clId="Web-{4BBFCB6C-C9F0-6EF6-DF50-FEE71EB6C2FF}" dt="2022-09-12T09:41:26.576" v="186" actId="1076"/>
          <ac:spMkLst>
            <pc:docMk/>
            <pc:sldMk cId="2218637251" sldId="274"/>
            <ac:spMk id="4" creationId="{09170515-F08D-A904-0472-12B885059F3C}"/>
          </ac:spMkLst>
        </pc:spChg>
        <pc:spChg chg="add">
          <ac:chgData name="Yeli Bengochea" userId="S::ybengochea@insy2s.fr::8c987a25-4b8d-4e55-8820-25cda8801b54" providerId="AD" clId="Web-{4BBFCB6C-C9F0-6EF6-DF50-FEE71EB6C2FF}" dt="2022-09-12T09:46:57.552" v="244"/>
          <ac:spMkLst>
            <pc:docMk/>
            <pc:sldMk cId="2218637251" sldId="274"/>
            <ac:spMk id="9" creationId="{B9626C58-48AA-DAD3-533A-CB99E49975FB}"/>
          </ac:spMkLst>
        </pc:spChg>
        <pc:spChg chg="mod">
          <ac:chgData name="Yeli Bengochea" userId="S::ybengochea@insy2s.fr::8c987a25-4b8d-4e55-8820-25cda8801b54" providerId="AD" clId="Web-{4BBFCB6C-C9F0-6EF6-DF50-FEE71EB6C2FF}" dt="2022-09-12T09:46:57.130" v="243" actId="20577"/>
          <ac:spMkLst>
            <pc:docMk/>
            <pc:sldMk cId="2218637251" sldId="274"/>
            <ac:spMk id="17" creationId="{BB37616C-272E-47F1-863A-B2C92FBE80F3}"/>
          </ac:spMkLst>
        </pc:spChg>
      </pc:sldChg>
      <pc:sldChg chg="addSp modSp">
        <pc:chgData name="Yeli Bengochea" userId="S::ybengochea@insy2s.fr::8c987a25-4b8d-4e55-8820-25cda8801b54" providerId="AD" clId="Web-{4BBFCB6C-C9F0-6EF6-DF50-FEE71EB6C2FF}" dt="2022-09-12T09:47:01.802" v="246"/>
        <pc:sldMkLst>
          <pc:docMk/>
          <pc:sldMk cId="2655479076" sldId="275"/>
        </pc:sldMkLst>
        <pc:spChg chg="mod">
          <ac:chgData name="Yeli Bengochea" userId="S::ybengochea@insy2s.fr::8c987a25-4b8d-4e55-8820-25cda8801b54" providerId="AD" clId="Web-{4BBFCB6C-C9F0-6EF6-DF50-FEE71EB6C2FF}" dt="2022-09-12T09:41:36.936" v="187" actId="1076"/>
          <ac:spMkLst>
            <pc:docMk/>
            <pc:sldMk cId="2655479076" sldId="275"/>
            <ac:spMk id="8" creationId="{6EC6845A-2BBE-5397-A359-58707B7744BC}"/>
          </ac:spMkLst>
        </pc:spChg>
        <pc:spChg chg="add">
          <ac:chgData name="Yeli Bengochea" userId="S::ybengochea@insy2s.fr::8c987a25-4b8d-4e55-8820-25cda8801b54" providerId="AD" clId="Web-{4BBFCB6C-C9F0-6EF6-DF50-FEE71EB6C2FF}" dt="2022-09-12T09:47:01.802" v="246"/>
          <ac:spMkLst>
            <pc:docMk/>
            <pc:sldMk cId="2655479076" sldId="275"/>
            <ac:spMk id="9" creationId="{7E881995-58F3-10E5-7A19-376881C8FC3B}"/>
          </ac:spMkLst>
        </pc:spChg>
        <pc:spChg chg="mod">
          <ac:chgData name="Yeli Bengochea" userId="S::ybengochea@insy2s.fr::8c987a25-4b8d-4e55-8820-25cda8801b54" providerId="AD" clId="Web-{4BBFCB6C-C9F0-6EF6-DF50-FEE71EB6C2FF}" dt="2022-09-12T09:47:01.255" v="245" actId="20577"/>
          <ac:spMkLst>
            <pc:docMk/>
            <pc:sldMk cId="2655479076" sldId="275"/>
            <ac:spMk id="17" creationId="{BB37616C-272E-47F1-863A-B2C92FBE80F3}"/>
          </ac:spMkLst>
        </pc:spChg>
      </pc:sldChg>
      <pc:sldChg chg="addSp modSp">
        <pc:chgData name="Yeli Bengochea" userId="S::ybengochea@insy2s.fr::8c987a25-4b8d-4e55-8820-25cda8801b54" providerId="AD" clId="Web-{4BBFCB6C-C9F0-6EF6-DF50-FEE71EB6C2FF}" dt="2022-09-12T09:47:05.787" v="248"/>
        <pc:sldMkLst>
          <pc:docMk/>
          <pc:sldMk cId="1441649620" sldId="276"/>
        </pc:sldMkLst>
        <pc:spChg chg="add">
          <ac:chgData name="Yeli Bengochea" userId="S::ybengochea@insy2s.fr::8c987a25-4b8d-4e55-8820-25cda8801b54" providerId="AD" clId="Web-{4BBFCB6C-C9F0-6EF6-DF50-FEE71EB6C2FF}" dt="2022-09-12T09:47:05.787" v="248"/>
          <ac:spMkLst>
            <pc:docMk/>
            <pc:sldMk cId="1441649620" sldId="276"/>
            <ac:spMk id="9" creationId="{9F316EBB-61F7-2B56-5905-CFE028D4E149}"/>
          </ac:spMkLst>
        </pc:spChg>
        <pc:spChg chg="mod">
          <ac:chgData name="Yeli Bengochea" userId="S::ybengochea@insy2s.fr::8c987a25-4b8d-4e55-8820-25cda8801b54" providerId="AD" clId="Web-{4BBFCB6C-C9F0-6EF6-DF50-FEE71EB6C2FF}" dt="2022-09-12T09:47:05.505" v="247" actId="20577"/>
          <ac:spMkLst>
            <pc:docMk/>
            <pc:sldMk cId="1441649620" sldId="276"/>
            <ac:spMk id="17" creationId="{BB37616C-272E-47F1-863A-B2C92FBE80F3}"/>
          </ac:spMkLst>
        </pc:spChg>
      </pc:sldChg>
      <pc:sldChg chg="addSp modSp">
        <pc:chgData name="Yeli Bengochea" userId="S::ybengochea@insy2s.fr::8c987a25-4b8d-4e55-8820-25cda8801b54" providerId="AD" clId="Web-{4BBFCB6C-C9F0-6EF6-DF50-FEE71EB6C2FF}" dt="2022-09-12T09:47:10.115" v="250"/>
        <pc:sldMkLst>
          <pc:docMk/>
          <pc:sldMk cId="26366799" sldId="277"/>
        </pc:sldMkLst>
        <pc:spChg chg="add">
          <ac:chgData name="Yeli Bengochea" userId="S::ybengochea@insy2s.fr::8c987a25-4b8d-4e55-8820-25cda8801b54" providerId="AD" clId="Web-{4BBFCB6C-C9F0-6EF6-DF50-FEE71EB6C2FF}" dt="2022-09-12T09:47:10.115" v="250"/>
          <ac:spMkLst>
            <pc:docMk/>
            <pc:sldMk cId="26366799" sldId="277"/>
            <ac:spMk id="9" creationId="{FEE1B5D7-781D-EBA5-DC62-111EA20B1B03}"/>
          </ac:spMkLst>
        </pc:spChg>
        <pc:spChg chg="mod">
          <ac:chgData name="Yeli Bengochea" userId="S::ybengochea@insy2s.fr::8c987a25-4b8d-4e55-8820-25cda8801b54" providerId="AD" clId="Web-{4BBFCB6C-C9F0-6EF6-DF50-FEE71EB6C2FF}" dt="2022-09-12T09:47:09.646" v="249" actId="20577"/>
          <ac:spMkLst>
            <pc:docMk/>
            <pc:sldMk cId="26366799" sldId="277"/>
            <ac:spMk id="17" creationId="{BB37616C-272E-47F1-863A-B2C92FBE80F3}"/>
          </ac:spMkLst>
        </pc:spChg>
      </pc:sldChg>
      <pc:sldChg chg="addSp modSp">
        <pc:chgData name="Yeli Bengochea" userId="S::ybengochea@insy2s.fr::8c987a25-4b8d-4e55-8820-25cda8801b54" providerId="AD" clId="Web-{4BBFCB6C-C9F0-6EF6-DF50-FEE71EB6C2FF}" dt="2022-09-12T09:47:21.490" v="256"/>
        <pc:sldMkLst>
          <pc:docMk/>
          <pc:sldMk cId="1605425464" sldId="278"/>
        </pc:sldMkLst>
        <pc:spChg chg="add">
          <ac:chgData name="Yeli Bengochea" userId="S::ybengochea@insy2s.fr::8c987a25-4b8d-4e55-8820-25cda8801b54" providerId="AD" clId="Web-{4BBFCB6C-C9F0-6EF6-DF50-FEE71EB6C2FF}" dt="2022-09-12T09:47:21.490" v="256"/>
          <ac:spMkLst>
            <pc:docMk/>
            <pc:sldMk cId="1605425464" sldId="278"/>
            <ac:spMk id="4" creationId="{EAB0C763-A71B-4E76-E828-9995D6A4C9FC}"/>
          </ac:spMkLst>
        </pc:spChg>
        <pc:spChg chg="mod">
          <ac:chgData name="Yeli Bengochea" userId="S::ybengochea@insy2s.fr::8c987a25-4b8d-4e55-8820-25cda8801b54" providerId="AD" clId="Web-{4BBFCB6C-C9F0-6EF6-DF50-FEE71EB6C2FF}" dt="2022-09-12T09:42:53.219" v="188" actId="1076"/>
          <ac:spMkLst>
            <pc:docMk/>
            <pc:sldMk cId="1605425464" sldId="278"/>
            <ac:spMk id="5" creationId="{BB742927-D46E-2D41-E43F-B93338527B8B}"/>
          </ac:spMkLst>
        </pc:spChg>
        <pc:spChg chg="mod">
          <ac:chgData name="Yeli Bengochea" userId="S::ybengochea@insy2s.fr::8c987a25-4b8d-4e55-8820-25cda8801b54" providerId="AD" clId="Web-{4BBFCB6C-C9F0-6EF6-DF50-FEE71EB6C2FF}" dt="2022-09-12T09:47:21.099" v="255" actId="20577"/>
          <ac:spMkLst>
            <pc:docMk/>
            <pc:sldMk cId="1605425464" sldId="278"/>
            <ac:spMk id="17" creationId="{BB37616C-272E-47F1-863A-B2C92FBE80F3}"/>
          </ac:spMkLst>
        </pc:spChg>
        <pc:picChg chg="mod">
          <ac:chgData name="Yeli Bengochea" userId="S::ybengochea@insy2s.fr::8c987a25-4b8d-4e55-8820-25cda8801b54" providerId="AD" clId="Web-{4BBFCB6C-C9F0-6EF6-DF50-FEE71EB6C2FF}" dt="2022-09-12T09:42:56.609" v="189" actId="1076"/>
          <ac:picMkLst>
            <pc:docMk/>
            <pc:sldMk cId="1605425464" sldId="278"/>
            <ac:picMk id="2" creationId="{B03209FA-1EA1-7B40-97D7-E0914C676741}"/>
          </ac:picMkLst>
        </pc:picChg>
      </pc:sldChg>
      <pc:sldChg chg="addSp modSp">
        <pc:chgData name="Yeli Bengochea" userId="S::ybengochea@insy2s.fr::8c987a25-4b8d-4e55-8820-25cda8801b54" providerId="AD" clId="Web-{4BBFCB6C-C9F0-6EF6-DF50-FEE71EB6C2FF}" dt="2022-09-12T09:47:24.990" v="258"/>
        <pc:sldMkLst>
          <pc:docMk/>
          <pc:sldMk cId="2847647713" sldId="279"/>
        </pc:sldMkLst>
        <pc:spChg chg="add">
          <ac:chgData name="Yeli Bengochea" userId="S::ybengochea@insy2s.fr::8c987a25-4b8d-4e55-8820-25cda8801b54" providerId="AD" clId="Web-{4BBFCB6C-C9F0-6EF6-DF50-FEE71EB6C2FF}" dt="2022-09-12T09:47:24.990" v="258"/>
          <ac:spMkLst>
            <pc:docMk/>
            <pc:sldMk cId="2847647713" sldId="279"/>
            <ac:spMk id="3" creationId="{C03A5D49-C120-D663-740B-B3FC735E543D}"/>
          </ac:spMkLst>
        </pc:spChg>
        <pc:spChg chg="mod">
          <ac:chgData name="Yeli Bengochea" userId="S::ybengochea@insy2s.fr::8c987a25-4b8d-4e55-8820-25cda8801b54" providerId="AD" clId="Web-{4BBFCB6C-C9F0-6EF6-DF50-FEE71EB6C2FF}" dt="2022-09-12T09:47:24.631" v="257" actId="20577"/>
          <ac:spMkLst>
            <pc:docMk/>
            <pc:sldMk cId="2847647713" sldId="279"/>
            <ac:spMk id="17" creationId="{BB37616C-272E-47F1-863A-B2C92FBE80F3}"/>
          </ac:spMkLst>
        </pc:spChg>
      </pc:sldChg>
      <pc:sldChg chg="addSp modSp">
        <pc:chgData name="Yeli Bengochea" userId="S::ybengochea@insy2s.fr::8c987a25-4b8d-4e55-8820-25cda8801b54" providerId="AD" clId="Web-{4BBFCB6C-C9F0-6EF6-DF50-FEE71EB6C2FF}" dt="2022-09-12T09:47:17.568" v="254"/>
        <pc:sldMkLst>
          <pc:docMk/>
          <pc:sldMk cId="2984098339" sldId="280"/>
        </pc:sldMkLst>
        <pc:spChg chg="add">
          <ac:chgData name="Yeli Bengochea" userId="S::ybengochea@insy2s.fr::8c987a25-4b8d-4e55-8820-25cda8801b54" providerId="AD" clId="Web-{4BBFCB6C-C9F0-6EF6-DF50-FEE71EB6C2FF}" dt="2022-09-12T09:47:17.568" v="254"/>
          <ac:spMkLst>
            <pc:docMk/>
            <pc:sldMk cId="2984098339" sldId="280"/>
            <ac:spMk id="4" creationId="{696FE2C6-E50D-2BBC-3FE0-FF91DC8F961A}"/>
          </ac:spMkLst>
        </pc:spChg>
        <pc:spChg chg="mod">
          <ac:chgData name="Yeli Bengochea" userId="S::ybengochea@insy2s.fr::8c987a25-4b8d-4e55-8820-25cda8801b54" providerId="AD" clId="Web-{4BBFCB6C-C9F0-6EF6-DF50-FEE71EB6C2FF}" dt="2022-09-12T09:47:17.084" v="253" actId="20577"/>
          <ac:spMkLst>
            <pc:docMk/>
            <pc:sldMk cId="2984098339" sldId="280"/>
            <ac:spMk id="17" creationId="{BB37616C-272E-47F1-863A-B2C92FBE80F3}"/>
          </ac:spMkLst>
        </pc:spChg>
      </pc:sldChg>
    </pc:docChg>
  </pc:docChgLst>
  <pc:docChgLst>
    <pc:chgData name="Yeli Bengochea" userId="S::ybengochea@insy2s.fr::8c987a25-4b8d-4e55-8820-25cda8801b54" providerId="AD" clId="Web-{5E0FB75A-0D2F-9F81-A858-3992AD7E6EBB}"/>
    <pc:docChg chg="modSld">
      <pc:chgData name="Yeli Bengochea" userId="S::ybengochea@insy2s.fr::8c987a25-4b8d-4e55-8820-25cda8801b54" providerId="AD" clId="Web-{5E0FB75A-0D2F-9F81-A858-3992AD7E6EBB}" dt="2022-09-01T09:44:41.168" v="284" actId="20577"/>
      <pc:docMkLst>
        <pc:docMk/>
      </pc:docMkLst>
      <pc:sldChg chg="delSp modSp">
        <pc:chgData name="Yeli Bengochea" userId="S::ybengochea@insy2s.fr::8c987a25-4b8d-4e55-8820-25cda8801b54" providerId="AD" clId="Web-{5E0FB75A-0D2F-9F81-A858-3992AD7E6EBB}" dt="2022-09-01T08:50:54.948" v="1"/>
        <pc:sldMkLst>
          <pc:docMk/>
          <pc:sldMk cId="519258471" sldId="256"/>
        </pc:sldMkLst>
        <pc:spChg chg="del mod">
          <ac:chgData name="Yeli Bengochea" userId="S::ybengochea@insy2s.fr::8c987a25-4b8d-4e55-8820-25cda8801b54" providerId="AD" clId="Web-{5E0FB75A-0D2F-9F81-A858-3992AD7E6EBB}" dt="2022-09-01T08:50:54.948" v="1"/>
          <ac:spMkLst>
            <pc:docMk/>
            <pc:sldMk cId="519258471" sldId="256"/>
            <ac:spMk id="13" creationId="{3F2F984E-5968-4624-8FF5-B3C6734F4947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3:04.709" v="259" actId="20577"/>
        <pc:sldMkLst>
          <pc:docMk/>
          <pc:sldMk cId="2312729564" sldId="261"/>
        </pc:sldMkLst>
        <pc:spChg chg="mod">
          <ac:chgData name="Yeli Bengochea" userId="S::ybengochea@insy2s.fr::8c987a25-4b8d-4e55-8820-25cda8801b54" providerId="AD" clId="Web-{5E0FB75A-0D2F-9F81-A858-3992AD7E6EBB}" dt="2022-09-01T09:05:23.220" v="40" actId="20577"/>
          <ac:spMkLst>
            <pc:docMk/>
            <pc:sldMk cId="2312729564" sldId="261"/>
            <ac:spMk id="6" creationId="{F88CBB79-77BE-78BD-733C-F34D6A308AA2}"/>
          </ac:spMkLst>
        </pc:spChg>
        <pc:spChg chg="mod">
          <ac:chgData name="Yeli Bengochea" userId="S::ybengochea@insy2s.fr::8c987a25-4b8d-4e55-8820-25cda8801b54" providerId="AD" clId="Web-{5E0FB75A-0D2F-9F81-A858-3992AD7E6EBB}" dt="2022-09-01T09:43:04.709" v="259" actId="20577"/>
          <ac:spMkLst>
            <pc:docMk/>
            <pc:sldMk cId="2312729564" sldId="261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2:44.755" v="258" actId="20577"/>
        <pc:sldMkLst>
          <pc:docMk/>
          <pc:sldMk cId="3035400540" sldId="262"/>
        </pc:sldMkLst>
        <pc:spChg chg="mod">
          <ac:chgData name="Yeli Bengochea" userId="S::ybengochea@insy2s.fr::8c987a25-4b8d-4e55-8820-25cda8801b54" providerId="AD" clId="Web-{5E0FB75A-0D2F-9F81-A858-3992AD7E6EBB}" dt="2022-09-01T08:51:40.918" v="8" actId="20577"/>
          <ac:spMkLst>
            <pc:docMk/>
            <pc:sldMk cId="3035400540" sldId="262"/>
            <ac:spMk id="3" creationId="{33A2C875-EE65-811E-A889-F6FEA067DBD8}"/>
          </ac:spMkLst>
        </pc:spChg>
        <pc:spChg chg="mod">
          <ac:chgData name="Yeli Bengochea" userId="S::ybengochea@insy2s.fr::8c987a25-4b8d-4e55-8820-25cda8801b54" providerId="AD" clId="Web-{5E0FB75A-0D2F-9F81-A858-3992AD7E6EBB}" dt="2022-09-01T09:03:37.874" v="18" actId="20577"/>
          <ac:spMkLst>
            <pc:docMk/>
            <pc:sldMk cId="3035400540" sldId="262"/>
            <ac:spMk id="6" creationId="{BA0A7069-EE83-7073-2289-37A2213EAF1F}"/>
          </ac:spMkLst>
        </pc:spChg>
        <pc:spChg chg="mod">
          <ac:chgData name="Yeli Bengochea" userId="S::ybengochea@insy2s.fr::8c987a25-4b8d-4e55-8820-25cda8801b54" providerId="AD" clId="Web-{5E0FB75A-0D2F-9F81-A858-3992AD7E6EBB}" dt="2022-09-01T08:52:19.529" v="14" actId="20577"/>
          <ac:spMkLst>
            <pc:docMk/>
            <pc:sldMk cId="3035400540" sldId="262"/>
            <ac:spMk id="8" creationId="{54852D67-43CF-D2F5-3C5A-73A9CE518B76}"/>
          </ac:spMkLst>
        </pc:spChg>
        <pc:spChg chg="mod">
          <ac:chgData name="Yeli Bengochea" userId="S::ybengochea@insy2s.fr::8c987a25-4b8d-4e55-8820-25cda8801b54" providerId="AD" clId="Web-{5E0FB75A-0D2F-9F81-A858-3992AD7E6EBB}" dt="2022-09-01T08:51:47.465" v="10" actId="20577"/>
          <ac:spMkLst>
            <pc:docMk/>
            <pc:sldMk cId="3035400540" sldId="262"/>
            <ac:spMk id="20" creationId="{6B1E97F5-72EC-6E36-AA44-F06E948A7C17}"/>
          </ac:spMkLst>
        </pc:spChg>
        <pc:spChg chg="mod">
          <ac:chgData name="Yeli Bengochea" userId="S::ybengochea@insy2s.fr::8c987a25-4b8d-4e55-8820-25cda8801b54" providerId="AD" clId="Web-{5E0FB75A-0D2F-9F81-A858-3992AD7E6EBB}" dt="2022-09-01T09:42:44.755" v="258" actId="20577"/>
          <ac:spMkLst>
            <pc:docMk/>
            <pc:sldMk cId="3035400540" sldId="262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3:04.943" v="260" actId="20577"/>
        <pc:sldMkLst>
          <pc:docMk/>
          <pc:sldMk cId="1241543431" sldId="263"/>
        </pc:sldMkLst>
        <pc:spChg chg="mod">
          <ac:chgData name="Yeli Bengochea" userId="S::ybengochea@insy2s.fr::8c987a25-4b8d-4e55-8820-25cda8801b54" providerId="AD" clId="Web-{5E0FB75A-0D2F-9F81-A858-3992AD7E6EBB}" dt="2022-09-01T09:43:04.943" v="260" actId="20577"/>
          <ac:spMkLst>
            <pc:docMk/>
            <pc:sldMk cId="1241543431" sldId="263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3:07.428" v="262" actId="20577"/>
        <pc:sldMkLst>
          <pc:docMk/>
          <pc:sldMk cId="3032463662" sldId="264"/>
        </pc:sldMkLst>
        <pc:spChg chg="mod">
          <ac:chgData name="Yeli Bengochea" userId="S::ybengochea@insy2s.fr::8c987a25-4b8d-4e55-8820-25cda8801b54" providerId="AD" clId="Web-{5E0FB75A-0D2F-9F81-A858-3992AD7E6EBB}" dt="2022-09-01T09:09:43.852" v="66" actId="20577"/>
          <ac:spMkLst>
            <pc:docMk/>
            <pc:sldMk cId="3032463662" sldId="264"/>
            <ac:spMk id="2" creationId="{0AE3E4A2-D691-EB24-276B-8402196E6C86}"/>
          </ac:spMkLst>
        </pc:spChg>
        <pc:spChg chg="mod">
          <ac:chgData name="Yeli Bengochea" userId="S::ybengochea@insy2s.fr::8c987a25-4b8d-4e55-8820-25cda8801b54" providerId="AD" clId="Web-{5E0FB75A-0D2F-9F81-A858-3992AD7E6EBB}" dt="2022-09-01T09:11:46.870" v="86" actId="20577"/>
          <ac:spMkLst>
            <pc:docMk/>
            <pc:sldMk cId="3032463662" sldId="264"/>
            <ac:spMk id="3" creationId="{42DFD379-4E5B-078D-9BC9-4CA3BEA521F5}"/>
          </ac:spMkLst>
        </pc:spChg>
        <pc:spChg chg="mod">
          <ac:chgData name="Yeli Bengochea" userId="S::ybengochea@insy2s.fr::8c987a25-4b8d-4e55-8820-25cda8801b54" providerId="AD" clId="Web-{5E0FB75A-0D2F-9F81-A858-3992AD7E6EBB}" dt="2022-09-01T09:43:07.428" v="262" actId="20577"/>
          <ac:spMkLst>
            <pc:docMk/>
            <pc:sldMk cId="3032463662" sldId="264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3:14.960" v="263" actId="20577"/>
        <pc:sldMkLst>
          <pc:docMk/>
          <pc:sldMk cId="3799169654" sldId="265"/>
        </pc:sldMkLst>
        <pc:spChg chg="mod">
          <ac:chgData name="Yeli Bengochea" userId="S::ybengochea@insy2s.fr::8c987a25-4b8d-4e55-8820-25cda8801b54" providerId="AD" clId="Web-{5E0FB75A-0D2F-9F81-A858-3992AD7E6EBB}" dt="2022-09-01T09:14:41.109" v="88" actId="20577"/>
          <ac:spMkLst>
            <pc:docMk/>
            <pc:sldMk cId="3799169654" sldId="265"/>
            <ac:spMk id="3" creationId="{131339CA-3F4A-C89D-4A9C-935CF08F501D}"/>
          </ac:spMkLst>
        </pc:spChg>
        <pc:spChg chg="mod">
          <ac:chgData name="Yeli Bengochea" userId="S::ybengochea@insy2s.fr::8c987a25-4b8d-4e55-8820-25cda8801b54" providerId="AD" clId="Web-{5E0FB75A-0D2F-9F81-A858-3992AD7E6EBB}" dt="2022-09-01T09:43:14.960" v="263" actId="20577"/>
          <ac:spMkLst>
            <pc:docMk/>
            <pc:sldMk cId="3799169654" sldId="265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3:21.366" v="265" actId="20577"/>
        <pc:sldMkLst>
          <pc:docMk/>
          <pc:sldMk cId="367043765" sldId="266"/>
        </pc:sldMkLst>
        <pc:spChg chg="mod">
          <ac:chgData name="Yeli Bengochea" userId="S::ybengochea@insy2s.fr::8c987a25-4b8d-4e55-8820-25cda8801b54" providerId="AD" clId="Web-{5E0FB75A-0D2F-9F81-A858-3992AD7E6EBB}" dt="2022-09-01T09:43:21.366" v="265" actId="20577"/>
          <ac:spMkLst>
            <pc:docMk/>
            <pc:sldMk cId="367043765" sldId="266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3:24.038" v="266" actId="20577"/>
        <pc:sldMkLst>
          <pc:docMk/>
          <pc:sldMk cId="1364817220" sldId="267"/>
        </pc:sldMkLst>
        <pc:spChg chg="mod">
          <ac:chgData name="Yeli Bengochea" userId="S::ybengochea@insy2s.fr::8c987a25-4b8d-4e55-8820-25cda8801b54" providerId="AD" clId="Web-{5E0FB75A-0D2F-9F81-A858-3992AD7E6EBB}" dt="2022-09-01T09:16:42.612" v="99" actId="20577"/>
          <ac:spMkLst>
            <pc:docMk/>
            <pc:sldMk cId="1364817220" sldId="267"/>
            <ac:spMk id="2" creationId="{26CDB7BB-5AB5-D38B-EB0A-C6E10511153E}"/>
          </ac:spMkLst>
        </pc:spChg>
        <pc:spChg chg="mod">
          <ac:chgData name="Yeli Bengochea" userId="S::ybengochea@insy2s.fr::8c987a25-4b8d-4e55-8820-25cda8801b54" providerId="AD" clId="Web-{5E0FB75A-0D2F-9F81-A858-3992AD7E6EBB}" dt="2022-09-01T09:43:24.038" v="266" actId="20577"/>
          <ac:spMkLst>
            <pc:docMk/>
            <pc:sldMk cId="1364817220" sldId="267"/>
            <ac:spMk id="25" creationId="{6BFAE7BC-893E-4B9B-AB04-BFD3DE9B75A1}"/>
          </ac:spMkLst>
        </pc:spChg>
      </pc:sldChg>
      <pc:sldChg chg="addSp delSp modSp">
        <pc:chgData name="Yeli Bengochea" userId="S::ybengochea@insy2s.fr::8c987a25-4b8d-4e55-8820-25cda8801b54" providerId="AD" clId="Web-{5E0FB75A-0D2F-9F81-A858-3992AD7E6EBB}" dt="2022-09-01T09:43:41.383" v="271" actId="20577"/>
        <pc:sldMkLst>
          <pc:docMk/>
          <pc:sldMk cId="4020092015" sldId="268"/>
        </pc:sldMkLst>
        <pc:spChg chg="add mod">
          <ac:chgData name="Yeli Bengochea" userId="S::ybengochea@insy2s.fr::8c987a25-4b8d-4e55-8820-25cda8801b54" providerId="AD" clId="Web-{5E0FB75A-0D2F-9F81-A858-3992AD7E6EBB}" dt="2022-09-01T09:21:54.120" v="248" actId="20577"/>
          <ac:spMkLst>
            <pc:docMk/>
            <pc:sldMk cId="4020092015" sldId="268"/>
            <ac:spMk id="2" creationId="{48EB5D14-33D7-B2B8-C956-C43A524ED651}"/>
          </ac:spMkLst>
        </pc:spChg>
        <pc:spChg chg="mod">
          <ac:chgData name="Yeli Bengochea" userId="S::ybengochea@insy2s.fr::8c987a25-4b8d-4e55-8820-25cda8801b54" providerId="AD" clId="Web-{5E0FB75A-0D2F-9F81-A858-3992AD7E6EBB}" dt="2022-09-01T09:43:41.383" v="271" actId="20577"/>
          <ac:spMkLst>
            <pc:docMk/>
            <pc:sldMk cId="4020092015" sldId="268"/>
            <ac:spMk id="25" creationId="{6BFAE7BC-893E-4B9B-AB04-BFD3DE9B75A1}"/>
          </ac:spMkLst>
        </pc:spChg>
        <pc:picChg chg="mod">
          <ac:chgData name="Yeli Bengochea" userId="S::ybengochea@insy2s.fr::8c987a25-4b8d-4e55-8820-25cda8801b54" providerId="AD" clId="Web-{5E0FB75A-0D2F-9F81-A858-3992AD7E6EBB}" dt="2022-09-01T09:21:57.010" v="249" actId="1076"/>
          <ac:picMkLst>
            <pc:docMk/>
            <pc:sldMk cId="4020092015" sldId="268"/>
            <ac:picMk id="3" creationId="{18028C2E-FC05-BEE3-BAB4-F478A3EF6F92}"/>
          </ac:picMkLst>
        </pc:picChg>
        <pc:picChg chg="del mod">
          <ac:chgData name="Yeli Bengochea" userId="S::ybengochea@insy2s.fr::8c987a25-4b8d-4e55-8820-25cda8801b54" providerId="AD" clId="Web-{5E0FB75A-0D2F-9F81-A858-3992AD7E6EBB}" dt="2022-09-01T09:21:48.276" v="246"/>
          <ac:picMkLst>
            <pc:docMk/>
            <pc:sldMk cId="4020092015" sldId="268"/>
            <ac:picMk id="6" creationId="{A4A749CA-5897-706B-E721-2D1E08E51F40}"/>
          </ac:picMkLst>
        </pc:picChg>
      </pc:sldChg>
      <pc:sldChg chg="modSp">
        <pc:chgData name="Yeli Bengochea" userId="S::ybengochea@insy2s.fr::8c987a25-4b8d-4e55-8820-25cda8801b54" providerId="AD" clId="Web-{5E0FB75A-0D2F-9F81-A858-3992AD7E6EBB}" dt="2022-09-01T09:43:46.634" v="272" actId="20577"/>
        <pc:sldMkLst>
          <pc:docMk/>
          <pc:sldMk cId="555769480" sldId="269"/>
        </pc:sldMkLst>
        <pc:spChg chg="mod">
          <ac:chgData name="Yeli Bengochea" userId="S::ybengochea@insy2s.fr::8c987a25-4b8d-4e55-8820-25cda8801b54" providerId="AD" clId="Web-{5E0FB75A-0D2F-9F81-A858-3992AD7E6EBB}" dt="2022-09-01T09:43:46.634" v="272" actId="20577"/>
          <ac:spMkLst>
            <pc:docMk/>
            <pc:sldMk cId="555769480" sldId="269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4:23.277" v="278" actId="20577"/>
        <pc:sldMkLst>
          <pc:docMk/>
          <pc:sldMk cId="400356218" sldId="270"/>
        </pc:sldMkLst>
        <pc:spChg chg="mod">
          <ac:chgData name="Yeli Bengochea" userId="S::ybengochea@insy2s.fr::8c987a25-4b8d-4e55-8820-25cda8801b54" providerId="AD" clId="Web-{5E0FB75A-0D2F-9F81-A858-3992AD7E6EBB}" dt="2022-09-01T09:44:23.277" v="278" actId="20577"/>
          <ac:spMkLst>
            <pc:docMk/>
            <pc:sldMk cId="400356218" sldId="270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3:29.132" v="267" actId="20577"/>
        <pc:sldMkLst>
          <pc:docMk/>
          <pc:sldMk cId="340856450" sldId="271"/>
        </pc:sldMkLst>
        <pc:spChg chg="mod">
          <ac:chgData name="Yeli Bengochea" userId="S::ybengochea@insy2s.fr::8c987a25-4b8d-4e55-8820-25cda8801b54" providerId="AD" clId="Web-{5E0FB75A-0D2F-9F81-A858-3992AD7E6EBB}" dt="2022-09-01T09:19:53.804" v="152" actId="20577"/>
          <ac:spMkLst>
            <pc:docMk/>
            <pc:sldMk cId="340856450" sldId="271"/>
            <ac:spMk id="3" creationId="{8DBC1FB0-524C-09EB-F249-F7E2B123050F}"/>
          </ac:spMkLst>
        </pc:spChg>
        <pc:spChg chg="mod">
          <ac:chgData name="Yeli Bengochea" userId="S::ybengochea@insy2s.fr::8c987a25-4b8d-4e55-8820-25cda8801b54" providerId="AD" clId="Web-{5E0FB75A-0D2F-9F81-A858-3992AD7E6EBB}" dt="2022-09-01T09:18:05.005" v="101" actId="20577"/>
          <ac:spMkLst>
            <pc:docMk/>
            <pc:sldMk cId="340856450" sldId="271"/>
            <ac:spMk id="4" creationId="{8B155345-6EF5-7572-5A10-ED24C8BA2021}"/>
          </ac:spMkLst>
        </pc:spChg>
        <pc:spChg chg="mod">
          <ac:chgData name="Yeli Bengochea" userId="S::ybengochea@insy2s.fr::8c987a25-4b8d-4e55-8820-25cda8801b54" providerId="AD" clId="Web-{5E0FB75A-0D2F-9F81-A858-3992AD7E6EBB}" dt="2022-09-01T09:43:29.132" v="267" actId="20577"/>
          <ac:spMkLst>
            <pc:docMk/>
            <pc:sldMk cId="340856450" sldId="271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3:35.680" v="270" actId="20577"/>
        <pc:sldMkLst>
          <pc:docMk/>
          <pc:sldMk cId="170523722" sldId="272"/>
        </pc:sldMkLst>
        <pc:spChg chg="mod">
          <ac:chgData name="Yeli Bengochea" userId="S::ybengochea@insy2s.fr::8c987a25-4b8d-4e55-8820-25cda8801b54" providerId="AD" clId="Web-{5E0FB75A-0D2F-9F81-A858-3992AD7E6EBB}" dt="2022-09-01T09:43:35.680" v="270" actId="20577"/>
          <ac:spMkLst>
            <pc:docMk/>
            <pc:sldMk cId="170523722" sldId="272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3:51.134" v="273" actId="20577"/>
        <pc:sldMkLst>
          <pc:docMk/>
          <pc:sldMk cId="2524586660" sldId="273"/>
        </pc:sldMkLst>
        <pc:spChg chg="mod">
          <ac:chgData name="Yeli Bengochea" userId="S::ybengochea@insy2s.fr::8c987a25-4b8d-4e55-8820-25cda8801b54" providerId="AD" clId="Web-{5E0FB75A-0D2F-9F81-A858-3992AD7E6EBB}" dt="2022-09-01T09:43:51.134" v="273" actId="20577"/>
          <ac:spMkLst>
            <pc:docMk/>
            <pc:sldMk cId="2524586660" sldId="273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3:55.587" v="274" actId="20577"/>
        <pc:sldMkLst>
          <pc:docMk/>
          <pc:sldMk cId="2218637251" sldId="274"/>
        </pc:sldMkLst>
        <pc:spChg chg="mod">
          <ac:chgData name="Yeli Bengochea" userId="S::ybengochea@insy2s.fr::8c987a25-4b8d-4e55-8820-25cda8801b54" providerId="AD" clId="Web-{5E0FB75A-0D2F-9F81-A858-3992AD7E6EBB}" dt="2022-09-01T09:43:55.587" v="274" actId="20577"/>
          <ac:spMkLst>
            <pc:docMk/>
            <pc:sldMk cId="2218637251" sldId="274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4:01.822" v="275" actId="20577"/>
        <pc:sldMkLst>
          <pc:docMk/>
          <pc:sldMk cId="2655479076" sldId="275"/>
        </pc:sldMkLst>
        <pc:spChg chg="mod">
          <ac:chgData name="Yeli Bengochea" userId="S::ybengochea@insy2s.fr::8c987a25-4b8d-4e55-8820-25cda8801b54" providerId="AD" clId="Web-{5E0FB75A-0D2F-9F81-A858-3992AD7E6EBB}" dt="2022-09-01T09:44:01.822" v="275" actId="20577"/>
          <ac:spMkLst>
            <pc:docMk/>
            <pc:sldMk cId="2655479076" sldId="275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4:08.182" v="276" actId="20577"/>
        <pc:sldMkLst>
          <pc:docMk/>
          <pc:sldMk cId="1441649620" sldId="276"/>
        </pc:sldMkLst>
        <pc:spChg chg="mod">
          <ac:chgData name="Yeli Bengochea" userId="S::ybengochea@insy2s.fr::8c987a25-4b8d-4e55-8820-25cda8801b54" providerId="AD" clId="Web-{5E0FB75A-0D2F-9F81-A858-3992AD7E6EBB}" dt="2022-09-01T09:44:08.182" v="276" actId="20577"/>
          <ac:spMkLst>
            <pc:docMk/>
            <pc:sldMk cId="1441649620" sldId="276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4:12.995" v="277" actId="20577"/>
        <pc:sldMkLst>
          <pc:docMk/>
          <pc:sldMk cId="26366799" sldId="277"/>
        </pc:sldMkLst>
        <pc:spChg chg="mod">
          <ac:chgData name="Yeli Bengochea" userId="S::ybengochea@insy2s.fr::8c987a25-4b8d-4e55-8820-25cda8801b54" providerId="AD" clId="Web-{5E0FB75A-0D2F-9F81-A858-3992AD7E6EBB}" dt="2022-09-01T09:22:53.106" v="257" actId="20577"/>
          <ac:spMkLst>
            <pc:docMk/>
            <pc:sldMk cId="26366799" sldId="277"/>
            <ac:spMk id="4" creationId="{09170515-F08D-A904-0472-12B885059F3C}"/>
          </ac:spMkLst>
        </pc:spChg>
        <pc:spChg chg="mod">
          <ac:chgData name="Yeli Bengochea" userId="S::ybengochea@insy2s.fr::8c987a25-4b8d-4e55-8820-25cda8801b54" providerId="AD" clId="Web-{5E0FB75A-0D2F-9F81-A858-3992AD7E6EBB}" dt="2022-09-01T09:44:12.995" v="277" actId="20577"/>
          <ac:spMkLst>
            <pc:docMk/>
            <pc:sldMk cId="26366799" sldId="277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4:35.512" v="281" actId="20577"/>
        <pc:sldMkLst>
          <pc:docMk/>
          <pc:sldMk cId="1605425464" sldId="278"/>
        </pc:sldMkLst>
        <pc:spChg chg="mod">
          <ac:chgData name="Yeli Bengochea" userId="S::ybengochea@insy2s.fr::8c987a25-4b8d-4e55-8820-25cda8801b54" providerId="AD" clId="Web-{5E0FB75A-0D2F-9F81-A858-3992AD7E6EBB}" dt="2022-09-01T09:44:35.512" v="281" actId="20577"/>
          <ac:spMkLst>
            <pc:docMk/>
            <pc:sldMk cId="1605425464" sldId="278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4:41.168" v="284" actId="20577"/>
        <pc:sldMkLst>
          <pc:docMk/>
          <pc:sldMk cId="2847647713" sldId="279"/>
        </pc:sldMkLst>
        <pc:spChg chg="mod">
          <ac:chgData name="Yeli Bengochea" userId="S::ybengochea@insy2s.fr::8c987a25-4b8d-4e55-8820-25cda8801b54" providerId="AD" clId="Web-{5E0FB75A-0D2F-9F81-A858-3992AD7E6EBB}" dt="2022-09-01T09:44:41.168" v="284" actId="20577"/>
          <ac:spMkLst>
            <pc:docMk/>
            <pc:sldMk cId="2847647713" sldId="279"/>
            <ac:spMk id="25" creationId="{6BFAE7BC-893E-4B9B-AB04-BFD3DE9B75A1}"/>
          </ac:spMkLst>
        </pc:spChg>
      </pc:sldChg>
      <pc:sldChg chg="modSp">
        <pc:chgData name="Yeli Bengochea" userId="S::ybengochea@insy2s.fr::8c987a25-4b8d-4e55-8820-25cda8801b54" providerId="AD" clId="Web-{5E0FB75A-0D2F-9F81-A858-3992AD7E6EBB}" dt="2022-09-01T09:44:30.808" v="279" actId="20577"/>
        <pc:sldMkLst>
          <pc:docMk/>
          <pc:sldMk cId="2984098339" sldId="280"/>
        </pc:sldMkLst>
        <pc:spChg chg="mod">
          <ac:chgData name="Yeli Bengochea" userId="S::ybengochea@insy2s.fr::8c987a25-4b8d-4e55-8820-25cda8801b54" providerId="AD" clId="Web-{5E0FB75A-0D2F-9F81-A858-3992AD7E6EBB}" dt="2022-09-01T09:44:30.808" v="279" actId="20577"/>
          <ac:spMkLst>
            <pc:docMk/>
            <pc:sldMk cId="2984098339" sldId="280"/>
            <ac:spMk id="25" creationId="{6BFAE7BC-893E-4B9B-AB04-BFD3DE9B75A1}"/>
          </ac:spMkLst>
        </pc:spChg>
      </pc:sldChg>
    </pc:docChg>
  </pc:docChgLst>
  <pc:docChgLst>
    <pc:chgData name="Yeli Bengochea" userId="S::ybengochea@insy2s.fr::8c987a25-4b8d-4e55-8820-25cda8801b54" providerId="AD" clId="Web-{64235D44-EEC4-57ED-EC68-021B37ED148A}"/>
    <pc:docChg chg="addSld modSld">
      <pc:chgData name="Yeli Bengochea" userId="S::ybengochea@insy2s.fr::8c987a25-4b8d-4e55-8820-25cda8801b54" providerId="AD" clId="Web-{64235D44-EEC4-57ED-EC68-021B37ED148A}" dt="2022-08-30T12:35:05.960" v="41" actId="20577"/>
      <pc:docMkLst>
        <pc:docMk/>
      </pc:docMkLst>
      <pc:sldChg chg="addSp delSp modSp add replId">
        <pc:chgData name="Yeli Bengochea" userId="S::ybengochea@insy2s.fr::8c987a25-4b8d-4e55-8820-25cda8801b54" providerId="AD" clId="Web-{64235D44-EEC4-57ED-EC68-021B37ED148A}" dt="2022-08-30T12:35:05.960" v="41" actId="20577"/>
        <pc:sldMkLst>
          <pc:docMk/>
          <pc:sldMk cId="2984098339" sldId="280"/>
        </pc:sldMkLst>
        <pc:spChg chg="add mod">
          <ac:chgData name="Yeli Bengochea" userId="S::ybengochea@insy2s.fr::8c987a25-4b8d-4e55-8820-25cda8801b54" providerId="AD" clId="Web-{64235D44-EEC4-57ED-EC68-021B37ED148A}" dt="2022-08-30T12:35:05.960" v="41" actId="20577"/>
          <ac:spMkLst>
            <pc:docMk/>
            <pc:sldMk cId="2984098339" sldId="280"/>
            <ac:spMk id="2" creationId="{3E03C807-BBEF-E522-7A75-C953C1D5B4D0}"/>
          </ac:spMkLst>
        </pc:spChg>
        <pc:spChg chg="mod">
          <ac:chgData name="Yeli Bengochea" userId="S::ybengochea@insy2s.fr::8c987a25-4b8d-4e55-8820-25cda8801b54" providerId="AD" clId="Web-{64235D44-EEC4-57ED-EC68-021B37ED148A}" dt="2022-08-30T12:34:09.739" v="31" actId="20577"/>
          <ac:spMkLst>
            <pc:docMk/>
            <pc:sldMk cId="2984098339" sldId="280"/>
            <ac:spMk id="5" creationId="{BB742927-D46E-2D41-E43F-B93338527B8B}"/>
          </ac:spMkLst>
        </pc:spChg>
        <pc:picChg chg="del">
          <ac:chgData name="Yeli Bengochea" userId="S::ybengochea@insy2s.fr::8c987a25-4b8d-4e55-8820-25cda8801b54" providerId="AD" clId="Web-{64235D44-EEC4-57ED-EC68-021B37ED148A}" dt="2022-08-30T12:32:37.689" v="1"/>
          <ac:picMkLst>
            <pc:docMk/>
            <pc:sldMk cId="2984098339" sldId="280"/>
            <ac:picMk id="3" creationId="{480594F6-4F55-9EA8-4EAF-562225158929}"/>
          </ac:picMkLst>
        </pc:picChg>
      </pc:sldChg>
    </pc:docChg>
  </pc:docChgLst>
  <pc:docChgLst>
    <pc:chgData name="Raphael LAFOSSE" userId="S::rlafosse@insy2s.fr::52bac10d-3778-4d34-a73d-499f775bd2a8" providerId="AD" clId="Web-{4E7DF845-8987-EB3B-F9FE-F0593513E53A}"/>
    <pc:docChg chg="modSld">
      <pc:chgData name="Raphael LAFOSSE" userId="S::rlafosse@insy2s.fr::52bac10d-3778-4d34-a73d-499f775bd2a8" providerId="AD" clId="Web-{4E7DF845-8987-EB3B-F9FE-F0593513E53A}" dt="2022-09-02T06:56:56.430" v="36" actId="20577"/>
      <pc:docMkLst>
        <pc:docMk/>
      </pc:docMkLst>
      <pc:sldChg chg="modSp">
        <pc:chgData name="Raphael LAFOSSE" userId="S::rlafosse@insy2s.fr::52bac10d-3778-4d34-a73d-499f775bd2a8" providerId="AD" clId="Web-{4E7DF845-8987-EB3B-F9FE-F0593513E53A}" dt="2022-09-02T06:47:29.008" v="1" actId="20577"/>
        <pc:sldMkLst>
          <pc:docMk/>
          <pc:sldMk cId="3035400540" sldId="262"/>
        </pc:sldMkLst>
        <pc:spChg chg="mod">
          <ac:chgData name="Raphael LAFOSSE" userId="S::rlafosse@insy2s.fr::52bac10d-3778-4d34-a73d-499f775bd2a8" providerId="AD" clId="Web-{4E7DF845-8987-EB3B-F9FE-F0593513E53A}" dt="2022-09-02T06:47:29.008" v="1" actId="20577"/>
          <ac:spMkLst>
            <pc:docMk/>
            <pc:sldMk cId="3035400540" sldId="262"/>
            <ac:spMk id="3" creationId="{33A2C875-EE65-811E-A889-F6FEA067DBD8}"/>
          </ac:spMkLst>
        </pc:spChg>
      </pc:sldChg>
      <pc:sldChg chg="modSp">
        <pc:chgData name="Raphael LAFOSSE" userId="S::rlafosse@insy2s.fr::52bac10d-3778-4d34-a73d-499f775bd2a8" providerId="AD" clId="Web-{4E7DF845-8987-EB3B-F9FE-F0593513E53A}" dt="2022-09-02T06:49:53.637" v="21" actId="20577"/>
        <pc:sldMkLst>
          <pc:docMk/>
          <pc:sldMk cId="3032463662" sldId="264"/>
        </pc:sldMkLst>
        <pc:spChg chg="mod">
          <ac:chgData name="Raphael LAFOSSE" userId="S::rlafosse@insy2s.fr::52bac10d-3778-4d34-a73d-499f775bd2a8" providerId="AD" clId="Web-{4E7DF845-8987-EB3B-F9FE-F0593513E53A}" dt="2022-09-02T06:49:53.637" v="21" actId="20577"/>
          <ac:spMkLst>
            <pc:docMk/>
            <pc:sldMk cId="3032463662" sldId="264"/>
            <ac:spMk id="2" creationId="{0AE3E4A2-D691-EB24-276B-8402196E6C86}"/>
          </ac:spMkLst>
        </pc:spChg>
      </pc:sldChg>
      <pc:sldChg chg="modSp">
        <pc:chgData name="Raphael LAFOSSE" userId="S::rlafosse@insy2s.fr::52bac10d-3778-4d34-a73d-499f775bd2a8" providerId="AD" clId="Web-{4E7DF845-8987-EB3B-F9FE-F0593513E53A}" dt="2022-09-02T06:51:00.342" v="28" actId="20577"/>
        <pc:sldMkLst>
          <pc:docMk/>
          <pc:sldMk cId="3799169654" sldId="265"/>
        </pc:sldMkLst>
        <pc:spChg chg="mod">
          <ac:chgData name="Raphael LAFOSSE" userId="S::rlafosse@insy2s.fr::52bac10d-3778-4d34-a73d-499f775bd2a8" providerId="AD" clId="Web-{4E7DF845-8987-EB3B-F9FE-F0593513E53A}" dt="2022-09-02T06:51:00.342" v="28" actId="20577"/>
          <ac:spMkLst>
            <pc:docMk/>
            <pc:sldMk cId="3799169654" sldId="265"/>
            <ac:spMk id="3" creationId="{131339CA-3F4A-C89D-4A9C-935CF08F501D}"/>
          </ac:spMkLst>
        </pc:spChg>
      </pc:sldChg>
      <pc:sldChg chg="modSp">
        <pc:chgData name="Raphael LAFOSSE" userId="S::rlafosse@insy2s.fr::52bac10d-3778-4d34-a73d-499f775bd2a8" providerId="AD" clId="Web-{4E7DF845-8987-EB3B-F9FE-F0593513E53A}" dt="2022-09-02T06:54:42.145" v="33" actId="20577"/>
        <pc:sldMkLst>
          <pc:docMk/>
          <pc:sldMk cId="367043765" sldId="266"/>
        </pc:sldMkLst>
        <pc:spChg chg="mod">
          <ac:chgData name="Raphael LAFOSSE" userId="S::rlafosse@insy2s.fr::52bac10d-3778-4d34-a73d-499f775bd2a8" providerId="AD" clId="Web-{4E7DF845-8987-EB3B-F9FE-F0593513E53A}" dt="2022-09-02T06:54:42.145" v="33" actId="20577"/>
          <ac:spMkLst>
            <pc:docMk/>
            <pc:sldMk cId="367043765" sldId="266"/>
            <ac:spMk id="2" creationId="{BFE64C26-EE75-D4B2-A422-56DF5C87F2EA}"/>
          </ac:spMkLst>
        </pc:spChg>
        <pc:spChg chg="mod">
          <ac:chgData name="Raphael LAFOSSE" userId="S::rlafosse@insy2s.fr::52bac10d-3778-4d34-a73d-499f775bd2a8" providerId="AD" clId="Web-{4E7DF845-8987-EB3B-F9FE-F0593513E53A}" dt="2022-09-02T06:53:36.268" v="29"/>
          <ac:spMkLst>
            <pc:docMk/>
            <pc:sldMk cId="367043765" sldId="266"/>
            <ac:spMk id="5" creationId="{BB742927-D46E-2D41-E43F-B93338527B8B}"/>
          </ac:spMkLst>
        </pc:spChg>
      </pc:sldChg>
      <pc:sldChg chg="modSp">
        <pc:chgData name="Raphael LAFOSSE" userId="S::rlafosse@insy2s.fr::52bac10d-3778-4d34-a73d-499f775bd2a8" providerId="AD" clId="Web-{4E7DF845-8987-EB3B-F9FE-F0593513E53A}" dt="2022-09-02T06:55:33.303" v="34" actId="14100"/>
        <pc:sldMkLst>
          <pc:docMk/>
          <pc:sldMk cId="1364817220" sldId="267"/>
        </pc:sldMkLst>
        <pc:spChg chg="mod">
          <ac:chgData name="Raphael LAFOSSE" userId="S::rlafosse@insy2s.fr::52bac10d-3778-4d34-a73d-499f775bd2a8" providerId="AD" clId="Web-{4E7DF845-8987-EB3B-F9FE-F0593513E53A}" dt="2022-09-02T06:55:33.303" v="34" actId="14100"/>
          <ac:spMkLst>
            <pc:docMk/>
            <pc:sldMk cId="1364817220" sldId="267"/>
            <ac:spMk id="2" creationId="{26CDB7BB-5AB5-D38B-EB0A-C6E10511153E}"/>
          </ac:spMkLst>
        </pc:spChg>
      </pc:sldChg>
      <pc:sldChg chg="modSp">
        <pc:chgData name="Raphael LAFOSSE" userId="S::rlafosse@insy2s.fr::52bac10d-3778-4d34-a73d-499f775bd2a8" providerId="AD" clId="Web-{4E7DF845-8987-EB3B-F9FE-F0593513E53A}" dt="2022-09-02T06:56:56.430" v="36" actId="20577"/>
        <pc:sldMkLst>
          <pc:docMk/>
          <pc:sldMk cId="340856450" sldId="271"/>
        </pc:sldMkLst>
        <pc:spChg chg="mod">
          <ac:chgData name="Raphael LAFOSSE" userId="S::rlafosse@insy2s.fr::52bac10d-3778-4d34-a73d-499f775bd2a8" providerId="AD" clId="Web-{4E7DF845-8987-EB3B-F9FE-F0593513E53A}" dt="2022-09-02T06:56:56.430" v="36" actId="20577"/>
          <ac:spMkLst>
            <pc:docMk/>
            <pc:sldMk cId="340856450" sldId="271"/>
            <ac:spMk id="4" creationId="{8B155345-6EF5-7572-5A10-ED24C8BA2021}"/>
          </ac:spMkLst>
        </pc:spChg>
      </pc:sldChg>
    </pc:docChg>
  </pc:docChgLst>
  <pc:docChgLst>
    <pc:chgData name="Yeli Bengochea" userId="S::ybengochea@insy2s.fr::8c987a25-4b8d-4e55-8820-25cda8801b54" providerId="AD" clId="Web-{C0928E4D-B91E-6AE5-F07B-A135CC43234D}"/>
    <pc:docChg chg="addSld delSld modSld sldOrd">
      <pc:chgData name="Yeli Bengochea" userId="S::ybengochea@insy2s.fr::8c987a25-4b8d-4e55-8820-25cda8801b54" providerId="AD" clId="Web-{C0928E4D-B91E-6AE5-F07B-A135CC43234D}" dt="2022-08-30T12:24:34.371" v="1825" actId="1076"/>
      <pc:docMkLst>
        <pc:docMk/>
      </pc:docMkLst>
      <pc:sldChg chg="modSp">
        <pc:chgData name="Yeli Bengochea" userId="S::ybengochea@insy2s.fr::8c987a25-4b8d-4e55-8820-25cda8801b54" providerId="AD" clId="Web-{C0928E4D-B91E-6AE5-F07B-A135CC43234D}" dt="2022-08-30T12:20:22.262" v="1795" actId="1076"/>
        <pc:sldMkLst>
          <pc:docMk/>
          <pc:sldMk cId="519258471" sldId="256"/>
        </pc:sldMkLst>
        <pc:spChg chg="mod">
          <ac:chgData name="Yeli Bengochea" userId="S::ybengochea@insy2s.fr::8c987a25-4b8d-4e55-8820-25cda8801b54" providerId="AD" clId="Web-{C0928E4D-B91E-6AE5-F07B-A135CC43234D}" dt="2022-08-30T12:20:22.262" v="1795" actId="1076"/>
          <ac:spMkLst>
            <pc:docMk/>
            <pc:sldMk cId="519258471" sldId="256"/>
            <ac:spMk id="12" creationId="{38ABCA23-F494-41D2-97F4-DB0651D7BAB4}"/>
          </ac:spMkLst>
        </pc:spChg>
        <pc:spChg chg="mod">
          <ac:chgData name="Yeli Bengochea" userId="S::ybengochea@insy2s.fr::8c987a25-4b8d-4e55-8820-25cda8801b54" providerId="AD" clId="Web-{C0928E4D-B91E-6AE5-F07B-A135CC43234D}" dt="2022-08-30T11:57:42.850" v="1392" actId="20577"/>
          <ac:spMkLst>
            <pc:docMk/>
            <pc:sldMk cId="519258471" sldId="256"/>
            <ac:spMk id="23" creationId="{5E5CF5C7-3C47-4CBC-9A1E-0E0F00FF3487}"/>
          </ac:spMkLst>
        </pc:spChg>
      </pc:sldChg>
      <pc:sldChg chg="addSp delSp modSp del ord">
        <pc:chgData name="Yeli Bengochea" userId="S::ybengochea@insy2s.fr::8c987a25-4b8d-4e55-8820-25cda8801b54" providerId="AD" clId="Web-{C0928E4D-B91E-6AE5-F07B-A135CC43234D}" dt="2022-08-30T09:02:45.253" v="225"/>
        <pc:sldMkLst>
          <pc:docMk/>
          <pc:sldMk cId="19964573" sldId="259"/>
        </pc:sldMkLst>
        <pc:spChg chg="add del mod">
          <ac:chgData name="Yeli Bengochea" userId="S::ybengochea@insy2s.fr::8c987a25-4b8d-4e55-8820-25cda8801b54" providerId="AD" clId="Web-{C0928E4D-B91E-6AE5-F07B-A135CC43234D}" dt="2022-08-30T07:49:27.255" v="30"/>
          <ac:spMkLst>
            <pc:docMk/>
            <pc:sldMk cId="19964573" sldId="259"/>
            <ac:spMk id="2" creationId="{C2B73B8A-CEF4-EBE8-161D-FB09E7D3968E}"/>
          </ac:spMkLst>
        </pc:spChg>
        <pc:spChg chg="add del mod">
          <ac:chgData name="Yeli Bengochea" userId="S::ybengochea@insy2s.fr::8c987a25-4b8d-4e55-8820-25cda8801b54" providerId="AD" clId="Web-{C0928E4D-B91E-6AE5-F07B-A135CC43234D}" dt="2022-08-30T07:50:16.131" v="39"/>
          <ac:spMkLst>
            <pc:docMk/>
            <pc:sldMk cId="19964573" sldId="259"/>
            <ac:spMk id="3" creationId="{9DB30A8F-634D-0366-9CDA-EE18E58C6911}"/>
          </ac:spMkLst>
        </pc:spChg>
        <pc:spChg chg="add mod">
          <ac:chgData name="Yeli Bengochea" userId="S::ybengochea@insy2s.fr::8c987a25-4b8d-4e55-8820-25cda8801b54" providerId="AD" clId="Web-{C0928E4D-B91E-6AE5-F07B-A135CC43234D}" dt="2022-08-30T07:53:51.823" v="79" actId="20577"/>
          <ac:spMkLst>
            <pc:docMk/>
            <pc:sldMk cId="19964573" sldId="259"/>
            <ac:spMk id="5" creationId="{BB742927-D46E-2D41-E43F-B93338527B8B}"/>
          </ac:spMkLst>
        </pc:spChg>
        <pc:spChg chg="mod">
          <ac:chgData name="Yeli Bengochea" userId="S::ybengochea@insy2s.fr::8c987a25-4b8d-4e55-8820-25cda8801b54" providerId="AD" clId="Web-{C0928E4D-B91E-6AE5-F07B-A135CC43234D}" dt="2022-08-30T08:04:23.228" v="176"/>
          <ac:spMkLst>
            <pc:docMk/>
            <pc:sldMk cId="19964573" sldId="259"/>
            <ac:spMk id="17" creationId="{BB37616C-272E-47F1-863A-B2C92FBE80F3}"/>
          </ac:spMkLst>
        </pc:spChg>
      </pc:sldChg>
      <pc:sldChg chg="addSp modSp add del replId">
        <pc:chgData name="Yeli Bengochea" userId="S::ybengochea@insy2s.fr::8c987a25-4b8d-4e55-8820-25cda8801b54" providerId="AD" clId="Web-{C0928E4D-B91E-6AE5-F07B-A135CC43234D}" dt="2022-08-30T09:01:38.892" v="211"/>
        <pc:sldMkLst>
          <pc:docMk/>
          <pc:sldMk cId="1724921547" sldId="260"/>
        </pc:sldMkLst>
        <pc:spChg chg="add mod">
          <ac:chgData name="Yeli Bengochea" userId="S::ybengochea@insy2s.fr::8c987a25-4b8d-4e55-8820-25cda8801b54" providerId="AD" clId="Web-{C0928E4D-B91E-6AE5-F07B-A135CC43234D}" dt="2022-08-30T08:03:05.351" v="152" actId="1076"/>
          <ac:spMkLst>
            <pc:docMk/>
            <pc:sldMk cId="1724921547" sldId="260"/>
            <ac:spMk id="3" creationId="{0658925E-E954-938F-434E-CBE6DC3920D9}"/>
          </ac:spMkLst>
        </pc:spChg>
        <pc:spChg chg="add mod">
          <ac:chgData name="Yeli Bengochea" userId="S::ybengochea@insy2s.fr::8c987a25-4b8d-4e55-8820-25cda8801b54" providerId="AD" clId="Web-{C0928E4D-B91E-6AE5-F07B-A135CC43234D}" dt="2022-08-30T08:57:13.195" v="205" actId="20577"/>
          <ac:spMkLst>
            <pc:docMk/>
            <pc:sldMk cId="1724921547" sldId="260"/>
            <ac:spMk id="4" creationId="{42D44457-F424-73AE-C4DD-F4C438D38117}"/>
          </ac:spMkLst>
        </pc:spChg>
        <pc:spChg chg="add mod">
          <ac:chgData name="Yeli Bengochea" userId="S::ybengochea@insy2s.fr::8c987a25-4b8d-4e55-8820-25cda8801b54" providerId="AD" clId="Web-{C0928E4D-B91E-6AE5-F07B-A135CC43234D}" dt="2022-08-30T08:00:26.035" v="127" actId="20577"/>
          <ac:spMkLst>
            <pc:docMk/>
            <pc:sldMk cId="1724921547" sldId="260"/>
            <ac:spMk id="5" creationId="{2FBECECD-F0A9-F838-B38F-B757D052D2D9}"/>
          </ac:spMkLst>
        </pc:spChg>
        <pc:spChg chg="add mod">
          <ac:chgData name="Yeli Bengochea" userId="S::ybengochea@insy2s.fr::8c987a25-4b8d-4e55-8820-25cda8801b54" providerId="AD" clId="Web-{C0928E4D-B91E-6AE5-F07B-A135CC43234D}" dt="2022-08-30T08:03:51.493" v="167" actId="20577"/>
          <ac:spMkLst>
            <pc:docMk/>
            <pc:sldMk cId="1724921547" sldId="260"/>
            <ac:spMk id="6" creationId="{F88CBB79-77BE-78BD-733C-F34D6A308AA2}"/>
          </ac:spMkLst>
        </pc:spChg>
        <pc:spChg chg="mod">
          <ac:chgData name="Yeli Bengochea" userId="S::ybengochea@insy2s.fr::8c987a25-4b8d-4e55-8820-25cda8801b54" providerId="AD" clId="Web-{C0928E4D-B91E-6AE5-F07B-A135CC43234D}" dt="2022-08-30T07:57:56.110" v="100"/>
          <ac:spMkLst>
            <pc:docMk/>
            <pc:sldMk cId="1724921547" sldId="260"/>
            <ac:spMk id="17" creationId="{BB37616C-272E-47F1-863A-B2C92FBE80F3}"/>
          </ac:spMkLst>
        </pc:spChg>
      </pc:sldChg>
      <pc:sldChg chg="addSp modSp add replId">
        <pc:chgData name="Yeli Bengochea" userId="S::ybengochea@insy2s.fr::8c987a25-4b8d-4e55-8820-25cda8801b54" providerId="AD" clId="Web-{C0928E4D-B91E-6AE5-F07B-A135CC43234D}" dt="2022-08-30T12:00:51.440" v="1408" actId="1076"/>
        <pc:sldMkLst>
          <pc:docMk/>
          <pc:sldMk cId="2312729564" sldId="261"/>
        </pc:sldMkLst>
        <pc:spChg chg="mod">
          <ac:chgData name="Yeli Bengochea" userId="S::ybengochea@insy2s.fr::8c987a25-4b8d-4e55-8820-25cda8801b54" providerId="AD" clId="Web-{C0928E4D-B91E-6AE5-F07B-A135CC43234D}" dt="2022-08-30T12:00:46.737" v="1407" actId="1076"/>
          <ac:spMkLst>
            <pc:docMk/>
            <pc:sldMk cId="2312729564" sldId="261"/>
            <ac:spMk id="4" creationId="{42D44457-F424-73AE-C4DD-F4C438D38117}"/>
          </ac:spMkLst>
        </pc:spChg>
        <pc:spChg chg="mod">
          <ac:chgData name="Yeli Bengochea" userId="S::ybengochea@insy2s.fr::8c987a25-4b8d-4e55-8820-25cda8801b54" providerId="AD" clId="Web-{C0928E4D-B91E-6AE5-F07B-A135CC43234D}" dt="2022-08-30T12:00:51.440" v="1408" actId="1076"/>
          <ac:spMkLst>
            <pc:docMk/>
            <pc:sldMk cId="2312729564" sldId="261"/>
            <ac:spMk id="6" creationId="{F88CBB79-77BE-78BD-733C-F34D6A308AA2}"/>
          </ac:spMkLst>
        </pc:spChg>
        <pc:picChg chg="add mod">
          <ac:chgData name="Yeli Bengochea" userId="S::ybengochea@insy2s.fr::8c987a25-4b8d-4e55-8820-25cda8801b54" providerId="AD" clId="Web-{C0928E4D-B91E-6AE5-F07B-A135CC43234D}" dt="2022-08-30T08:58:53.420" v="210" actId="1076"/>
          <ac:picMkLst>
            <pc:docMk/>
            <pc:sldMk cId="2312729564" sldId="261"/>
            <ac:picMk id="2" creationId="{2F7EFEA8-01AB-75CD-A51D-B05534E4B978}"/>
          </ac:picMkLst>
        </pc:picChg>
      </pc:sldChg>
      <pc:sldChg chg="addSp modSp add ord replId">
        <pc:chgData name="Yeli Bengochea" userId="S::ybengochea@insy2s.fr::8c987a25-4b8d-4e55-8820-25cda8801b54" providerId="AD" clId="Web-{C0928E4D-B91E-6AE5-F07B-A135CC43234D}" dt="2022-08-30T12:16:28.388" v="1746" actId="1076"/>
        <pc:sldMkLst>
          <pc:docMk/>
          <pc:sldMk cId="3035400540" sldId="262"/>
        </pc:sldMkLst>
        <pc:spChg chg="add mod">
          <ac:chgData name="Yeli Bengochea" userId="S::ybengochea@insy2s.fr::8c987a25-4b8d-4e55-8820-25cda8801b54" providerId="AD" clId="Web-{C0928E4D-B91E-6AE5-F07B-A135CC43234D}" dt="2022-08-30T12:16:28.388" v="1746" actId="1076"/>
          <ac:spMkLst>
            <pc:docMk/>
            <pc:sldMk cId="3035400540" sldId="262"/>
            <ac:spMk id="2" creationId="{C7AC588E-552F-A67D-D9B2-5C7512C09E88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6:26.091" v="1745" actId="1076"/>
          <ac:spMkLst>
            <pc:docMk/>
            <pc:sldMk cId="3035400540" sldId="262"/>
            <ac:spMk id="3" creationId="{33A2C875-EE65-811E-A889-F6FEA067DBD8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6:21.981" v="1744" actId="1076"/>
          <ac:spMkLst>
            <pc:docMk/>
            <pc:sldMk cId="3035400540" sldId="262"/>
            <ac:spMk id="4" creationId="{B056518C-04A3-A8CA-C268-C3F1092F9989}"/>
          </ac:spMkLst>
        </pc:spChg>
        <pc:spChg chg="mod">
          <ac:chgData name="Yeli Bengochea" userId="S::ybengochea@insy2s.fr::8c987a25-4b8d-4e55-8820-25cda8801b54" providerId="AD" clId="Web-{C0928E4D-B91E-6AE5-F07B-A135CC43234D}" dt="2022-08-30T09:02:30.268" v="222" actId="20577"/>
          <ac:spMkLst>
            <pc:docMk/>
            <pc:sldMk cId="3035400540" sldId="262"/>
            <ac:spMk id="5" creationId="{BB742927-D46E-2D41-E43F-B93338527B8B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6:13.512" v="1742" actId="1076"/>
          <ac:spMkLst>
            <pc:docMk/>
            <pc:sldMk cId="3035400540" sldId="262"/>
            <ac:spMk id="6" creationId="{BA0A7069-EE83-7073-2289-37A2213EAF1F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6:10.403" v="1739" actId="1076"/>
          <ac:spMkLst>
            <pc:docMk/>
            <pc:sldMk cId="3035400540" sldId="262"/>
            <ac:spMk id="7" creationId="{958AD8C1-2E86-4DBA-9871-C24369DF478B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6:18.684" v="1743" actId="1076"/>
          <ac:spMkLst>
            <pc:docMk/>
            <pc:sldMk cId="3035400540" sldId="262"/>
            <ac:spMk id="8" creationId="{54852D67-43CF-D2F5-3C5A-73A9CE518B76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6:10.465" v="1741" actId="1076"/>
          <ac:spMkLst>
            <pc:docMk/>
            <pc:sldMk cId="3035400540" sldId="262"/>
            <ac:spMk id="9" creationId="{F3DE271A-3803-3C17-4DEC-DADDF13BD6D1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5:58.199" v="1735" actId="1076"/>
          <ac:spMkLst>
            <pc:docMk/>
            <pc:sldMk cId="3035400540" sldId="262"/>
            <ac:spMk id="10" creationId="{276745C8-1F41-2D33-F410-A8DEA9755D86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6:01.027" v="1736" actId="1076"/>
          <ac:spMkLst>
            <pc:docMk/>
            <pc:sldMk cId="3035400540" sldId="262"/>
            <ac:spMk id="11" creationId="{1687383C-7E58-89DF-0C11-3356A690F9F2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5:58.168" v="1734" actId="1076"/>
          <ac:spMkLst>
            <pc:docMk/>
            <pc:sldMk cId="3035400540" sldId="262"/>
            <ac:spMk id="18" creationId="{67760D73-8121-B232-0878-B36A4E959AAE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2:17.310" v="1652" actId="1076"/>
          <ac:spMkLst>
            <pc:docMk/>
            <pc:sldMk cId="3035400540" sldId="262"/>
            <ac:spMk id="19" creationId="{B53FD1DE-D2CE-1094-7AA5-33FB653A54F0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5:40.557" v="1730" actId="1076"/>
          <ac:spMkLst>
            <pc:docMk/>
            <pc:sldMk cId="3035400540" sldId="262"/>
            <ac:spMk id="20" creationId="{6B1E97F5-72EC-6E36-AA44-F06E948A7C17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5:36.713" v="1729" actId="1076"/>
          <ac:spMkLst>
            <pc:docMk/>
            <pc:sldMk cId="3035400540" sldId="262"/>
            <ac:spMk id="22" creationId="{609F65C5-13C0-6D94-DE10-4D4A586C9929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5:33.041" v="1728" actId="1076"/>
          <ac:spMkLst>
            <pc:docMk/>
            <pc:sldMk cId="3035400540" sldId="262"/>
            <ac:spMk id="23" creationId="{8502CEF8-AF73-B53D-4842-A3E66B629CEC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5:28.900" v="1727" actId="1076"/>
          <ac:spMkLst>
            <pc:docMk/>
            <pc:sldMk cId="3035400540" sldId="262"/>
            <ac:spMk id="24" creationId="{74D1B10E-D513-542A-9010-03B4FA32BCF4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5:26.587" v="1726" actId="1076"/>
          <ac:spMkLst>
            <pc:docMk/>
            <pc:sldMk cId="3035400540" sldId="262"/>
            <ac:spMk id="26" creationId="{6D15A3FF-7325-A3BD-3FFB-DDA62564E91B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16:05.605" v="1737" actId="1076"/>
          <ac:spMkLst>
            <pc:docMk/>
            <pc:sldMk cId="3035400540" sldId="262"/>
            <ac:spMk id="27" creationId="{90C17D9E-0999-8893-8950-F7AE4576D976}"/>
          </ac:spMkLst>
        </pc:spChg>
      </pc:sldChg>
      <pc:sldChg chg="addSp delSp modSp add ord replId">
        <pc:chgData name="Yeli Bengochea" userId="S::ybengochea@insy2s.fr::8c987a25-4b8d-4e55-8820-25cda8801b54" providerId="AD" clId="Web-{C0928E4D-B91E-6AE5-F07B-A135CC43234D}" dt="2022-08-30T09:05:28.102" v="266" actId="1076"/>
        <pc:sldMkLst>
          <pc:docMk/>
          <pc:sldMk cId="1241543431" sldId="263"/>
        </pc:sldMkLst>
        <pc:spChg chg="add del mod">
          <ac:chgData name="Yeli Bengochea" userId="S::ybengochea@insy2s.fr::8c987a25-4b8d-4e55-8820-25cda8801b54" providerId="AD" clId="Web-{C0928E4D-B91E-6AE5-F07B-A135CC43234D}" dt="2022-08-30T09:04:01.005" v="245"/>
          <ac:spMkLst>
            <pc:docMk/>
            <pc:sldMk cId="1241543431" sldId="263"/>
            <ac:spMk id="2" creationId="{9BB92ADC-0C1F-BB13-36EE-42CECB3A456E}"/>
          </ac:spMkLst>
        </pc:spChg>
        <pc:spChg chg="add mod">
          <ac:chgData name="Yeli Bengochea" userId="S::ybengochea@insy2s.fr::8c987a25-4b8d-4e55-8820-25cda8801b54" providerId="AD" clId="Web-{C0928E4D-B91E-6AE5-F07B-A135CC43234D}" dt="2022-08-30T09:03:41.364" v="238" actId="20577"/>
          <ac:spMkLst>
            <pc:docMk/>
            <pc:sldMk cId="1241543431" sldId="263"/>
            <ac:spMk id="4" creationId="{BEDA7658-8F90-0012-8A8C-7DF1F15FC12A}"/>
          </ac:spMkLst>
        </pc:spChg>
        <pc:spChg chg="mod">
          <ac:chgData name="Yeli Bengochea" userId="S::ybengochea@insy2s.fr::8c987a25-4b8d-4e55-8820-25cda8801b54" providerId="AD" clId="Web-{C0928E4D-B91E-6AE5-F07B-A135CC43234D}" dt="2022-08-30T09:03:14.754" v="231" actId="20577"/>
          <ac:spMkLst>
            <pc:docMk/>
            <pc:sldMk cId="1241543431" sldId="263"/>
            <ac:spMk id="5" creationId="{BB742927-D46E-2D41-E43F-B93338527B8B}"/>
          </ac:spMkLst>
        </pc:spChg>
        <pc:spChg chg="add del">
          <ac:chgData name="Yeli Bengochea" userId="S::ybengochea@insy2s.fr::8c987a25-4b8d-4e55-8820-25cda8801b54" providerId="AD" clId="Web-{C0928E4D-B91E-6AE5-F07B-A135CC43234D}" dt="2022-08-30T09:03:37.942" v="236"/>
          <ac:spMkLst>
            <pc:docMk/>
            <pc:sldMk cId="1241543431" sldId="263"/>
            <ac:spMk id="7" creationId="{2C00D354-7652-F521-EC5B-682FBDC264BA}"/>
          </ac:spMkLst>
        </pc:spChg>
        <pc:spChg chg="add mod">
          <ac:chgData name="Yeli Bengochea" userId="S::ybengochea@insy2s.fr::8c987a25-4b8d-4e55-8820-25cda8801b54" providerId="AD" clId="Web-{C0928E4D-B91E-6AE5-F07B-A135CC43234D}" dt="2022-08-30T09:03:57.505" v="242" actId="1076"/>
          <ac:spMkLst>
            <pc:docMk/>
            <pc:sldMk cId="1241543431" sldId="263"/>
            <ac:spMk id="9" creationId="{C3EA9210-3AEA-BD19-C5E2-4CDCAD3769EA}"/>
          </ac:spMkLst>
        </pc:spChg>
        <pc:spChg chg="add mod">
          <ac:chgData name="Yeli Bengochea" userId="S::ybengochea@insy2s.fr::8c987a25-4b8d-4e55-8820-25cda8801b54" providerId="AD" clId="Web-{C0928E4D-B91E-6AE5-F07B-A135CC43234D}" dt="2022-08-30T09:05:08.351" v="263" actId="20577"/>
          <ac:spMkLst>
            <pc:docMk/>
            <pc:sldMk cId="1241543431" sldId="263"/>
            <ac:spMk id="10" creationId="{B81D6750-3374-5378-5BDF-1BD2DF40A8A8}"/>
          </ac:spMkLst>
        </pc:spChg>
        <pc:picChg chg="add mod">
          <ac:chgData name="Yeli Bengochea" userId="S::ybengochea@insy2s.fr::8c987a25-4b8d-4e55-8820-25cda8801b54" providerId="AD" clId="Web-{C0928E4D-B91E-6AE5-F07B-A135CC43234D}" dt="2022-08-30T09:05:28.102" v="266" actId="1076"/>
          <ac:picMkLst>
            <pc:docMk/>
            <pc:sldMk cId="1241543431" sldId="263"/>
            <ac:picMk id="11" creationId="{BBBB4160-B67B-DE9C-F803-F35E7C76A5F1}"/>
          </ac:picMkLst>
        </pc:picChg>
      </pc:sldChg>
      <pc:sldChg chg="addSp delSp modSp add ord replId">
        <pc:chgData name="Yeli Bengochea" userId="S::ybengochea@insy2s.fr::8c987a25-4b8d-4e55-8820-25cda8801b54" providerId="AD" clId="Web-{C0928E4D-B91E-6AE5-F07B-A135CC43234D}" dt="2022-08-30T09:49:22.645" v="723" actId="1076"/>
        <pc:sldMkLst>
          <pc:docMk/>
          <pc:sldMk cId="3032463662" sldId="264"/>
        </pc:sldMkLst>
        <pc:spChg chg="add mod">
          <ac:chgData name="Yeli Bengochea" userId="S::ybengochea@insy2s.fr::8c987a25-4b8d-4e55-8820-25cda8801b54" providerId="AD" clId="Web-{C0928E4D-B91E-6AE5-F07B-A135CC43234D}" dt="2022-08-30T09:49:22.645" v="723" actId="1076"/>
          <ac:spMkLst>
            <pc:docMk/>
            <pc:sldMk cId="3032463662" sldId="264"/>
            <ac:spMk id="2" creationId="{0AE3E4A2-D691-EB24-276B-8402196E6C86}"/>
          </ac:spMkLst>
        </pc:spChg>
        <pc:spChg chg="add mod">
          <ac:chgData name="Yeli Bengochea" userId="S::ybengochea@insy2s.fr::8c987a25-4b8d-4e55-8820-25cda8801b54" providerId="AD" clId="Web-{C0928E4D-B91E-6AE5-F07B-A135CC43234D}" dt="2022-08-30T09:49:18.801" v="722" actId="1076"/>
          <ac:spMkLst>
            <pc:docMk/>
            <pc:sldMk cId="3032463662" sldId="264"/>
            <ac:spMk id="3" creationId="{42DFD379-4E5B-078D-9BC9-4CA3BEA521F5}"/>
          </ac:spMkLst>
        </pc:spChg>
        <pc:spChg chg="mod">
          <ac:chgData name="Yeli Bengochea" userId="S::ybengochea@insy2s.fr::8c987a25-4b8d-4e55-8820-25cda8801b54" providerId="AD" clId="Web-{C0928E4D-B91E-6AE5-F07B-A135CC43234D}" dt="2022-08-30T09:08:42.212" v="282" actId="14100"/>
          <ac:spMkLst>
            <pc:docMk/>
            <pc:sldMk cId="3032463662" sldId="264"/>
            <ac:spMk id="5" creationId="{BB742927-D46E-2D41-E43F-B93338527B8B}"/>
          </ac:spMkLst>
        </pc:spChg>
        <pc:picChg chg="add del mod">
          <ac:chgData name="Yeli Bengochea" userId="S::ybengochea@insy2s.fr::8c987a25-4b8d-4e55-8820-25cda8801b54" providerId="AD" clId="Web-{C0928E4D-B91E-6AE5-F07B-A135CC43234D}" dt="2022-08-30T09:11:56.187" v="307"/>
          <ac:picMkLst>
            <pc:docMk/>
            <pc:sldMk cId="3032463662" sldId="264"/>
            <ac:picMk id="4" creationId="{C63FC8AB-66C8-A679-8307-C34158FD2D1D}"/>
          </ac:picMkLst>
        </pc:picChg>
        <pc:picChg chg="add mod">
          <ac:chgData name="Yeli Bengochea" userId="S::ybengochea@insy2s.fr::8c987a25-4b8d-4e55-8820-25cda8801b54" providerId="AD" clId="Web-{C0928E4D-B91E-6AE5-F07B-A135CC43234D}" dt="2022-08-30T09:12:47.096" v="319" actId="1076"/>
          <ac:picMkLst>
            <pc:docMk/>
            <pc:sldMk cId="3032463662" sldId="264"/>
            <ac:picMk id="6" creationId="{321B9272-128A-3D5F-85C1-54E280AE17CD}"/>
          </ac:picMkLst>
        </pc:picChg>
        <pc:picChg chg="add mod">
          <ac:chgData name="Yeli Bengochea" userId="S::ybengochea@insy2s.fr::8c987a25-4b8d-4e55-8820-25cda8801b54" providerId="AD" clId="Web-{C0928E4D-B91E-6AE5-F07B-A135CC43234D}" dt="2022-08-30T09:12:45.314" v="318" actId="14100"/>
          <ac:picMkLst>
            <pc:docMk/>
            <pc:sldMk cId="3032463662" sldId="264"/>
            <ac:picMk id="7" creationId="{AEE94E5A-12CA-9CDF-B336-325BE926E135}"/>
          </ac:picMkLst>
        </pc:picChg>
      </pc:sldChg>
      <pc:sldChg chg="addSp delSp modSp add replId">
        <pc:chgData name="Yeli Bengochea" userId="S::ybengochea@insy2s.fr::8c987a25-4b8d-4e55-8820-25cda8801b54" providerId="AD" clId="Web-{C0928E4D-B91E-6AE5-F07B-A135CC43234D}" dt="2022-08-30T12:24:34.371" v="1825" actId="1076"/>
        <pc:sldMkLst>
          <pc:docMk/>
          <pc:sldMk cId="3799169654" sldId="265"/>
        </pc:sldMkLst>
        <pc:spChg chg="add mod">
          <ac:chgData name="Yeli Bengochea" userId="S::ybengochea@insy2s.fr::8c987a25-4b8d-4e55-8820-25cda8801b54" providerId="AD" clId="Web-{C0928E4D-B91E-6AE5-F07B-A135CC43234D}" dt="2022-08-30T09:30:26.541" v="472" actId="1076"/>
          <ac:spMkLst>
            <pc:docMk/>
            <pc:sldMk cId="3799169654" sldId="265"/>
            <ac:spMk id="2" creationId="{6DCCC399-579A-0BD1-A8F1-BB151966CAF4}"/>
          </ac:spMkLst>
        </pc:spChg>
        <pc:spChg chg="add mod">
          <ac:chgData name="Yeli Bengochea" userId="S::ybengochea@insy2s.fr::8c987a25-4b8d-4e55-8820-25cda8801b54" providerId="AD" clId="Web-{C0928E4D-B91E-6AE5-F07B-A135CC43234D}" dt="2022-08-30T12:24:34.371" v="1825" actId="1076"/>
          <ac:spMkLst>
            <pc:docMk/>
            <pc:sldMk cId="3799169654" sldId="265"/>
            <ac:spMk id="3" creationId="{131339CA-3F4A-C89D-4A9C-935CF08F501D}"/>
          </ac:spMkLst>
        </pc:spChg>
        <pc:spChg chg="add mod ord">
          <ac:chgData name="Yeli Bengochea" userId="S::ybengochea@insy2s.fr::8c987a25-4b8d-4e55-8820-25cda8801b54" providerId="AD" clId="Web-{C0928E4D-B91E-6AE5-F07B-A135CC43234D}" dt="2022-08-30T12:23:57.306" v="1816"/>
          <ac:spMkLst>
            <pc:docMk/>
            <pc:sldMk cId="3799169654" sldId="265"/>
            <ac:spMk id="4" creationId="{FFB5FD7F-9958-45AF-5A95-4B3B33D977CA}"/>
          </ac:spMkLst>
        </pc:spChg>
        <pc:spChg chg="mod">
          <ac:chgData name="Yeli Bengochea" userId="S::ybengochea@insy2s.fr::8c987a25-4b8d-4e55-8820-25cda8801b54" providerId="AD" clId="Web-{C0928E4D-B91E-6AE5-F07B-A135CC43234D}" dt="2022-08-30T12:04:02.702" v="1471" actId="1076"/>
          <ac:spMkLst>
            <pc:docMk/>
            <pc:sldMk cId="3799169654" sldId="265"/>
            <ac:spMk id="5" creationId="{BB742927-D46E-2D41-E43F-B93338527B8B}"/>
          </ac:spMkLst>
        </pc:spChg>
        <pc:spChg chg="add del">
          <ac:chgData name="Yeli Bengochea" userId="S::ybengochea@insy2s.fr::8c987a25-4b8d-4e55-8820-25cda8801b54" providerId="AD" clId="Web-{C0928E4D-B91E-6AE5-F07B-A135CC43234D}" dt="2022-08-30T09:30:51.932" v="474"/>
          <ac:spMkLst>
            <pc:docMk/>
            <pc:sldMk cId="3799169654" sldId="265"/>
            <ac:spMk id="6" creationId="{380AF245-878E-779F-898E-DF1EC7506CEF}"/>
          </ac:spMkLst>
        </pc:spChg>
      </pc:sldChg>
      <pc:sldChg chg="addSp modSp add replId">
        <pc:chgData name="Yeli Bengochea" userId="S::ybengochea@insy2s.fr::8c987a25-4b8d-4e55-8820-25cda8801b54" providerId="AD" clId="Web-{C0928E4D-B91E-6AE5-F07B-A135CC43234D}" dt="2022-08-30T09:23:20.587" v="398" actId="1076"/>
        <pc:sldMkLst>
          <pc:docMk/>
          <pc:sldMk cId="367043765" sldId="266"/>
        </pc:sldMkLst>
        <pc:spChg chg="add mod">
          <ac:chgData name="Yeli Bengochea" userId="S::ybengochea@insy2s.fr::8c987a25-4b8d-4e55-8820-25cda8801b54" providerId="AD" clId="Web-{C0928E4D-B91E-6AE5-F07B-A135CC43234D}" dt="2022-08-30T09:23:20.587" v="398" actId="1076"/>
          <ac:spMkLst>
            <pc:docMk/>
            <pc:sldMk cId="367043765" sldId="266"/>
            <ac:spMk id="2" creationId="{BFE64C26-EE75-D4B2-A422-56DF5C87F2EA}"/>
          </ac:spMkLst>
        </pc:spChg>
        <pc:spChg chg="mod">
          <ac:chgData name="Yeli Bengochea" userId="S::ybengochea@insy2s.fr::8c987a25-4b8d-4e55-8820-25cda8801b54" providerId="AD" clId="Web-{C0928E4D-B91E-6AE5-F07B-A135CC43234D}" dt="2022-08-30T09:20:29.894" v="375" actId="1076"/>
          <ac:spMkLst>
            <pc:docMk/>
            <pc:sldMk cId="367043765" sldId="266"/>
            <ac:spMk id="5" creationId="{BB742927-D46E-2D41-E43F-B93338527B8B}"/>
          </ac:spMkLst>
        </pc:spChg>
        <pc:picChg chg="add mod">
          <ac:chgData name="Yeli Bengochea" userId="S::ybengochea@insy2s.fr::8c987a25-4b8d-4e55-8820-25cda8801b54" providerId="AD" clId="Web-{C0928E4D-B91E-6AE5-F07B-A135CC43234D}" dt="2022-08-30T09:23:03.540" v="394" actId="1076"/>
          <ac:picMkLst>
            <pc:docMk/>
            <pc:sldMk cId="367043765" sldId="266"/>
            <ac:picMk id="3" creationId="{5F01DBE1-E9A4-D707-D33D-42F25AB76842}"/>
          </ac:picMkLst>
        </pc:picChg>
      </pc:sldChg>
      <pc:sldChg chg="addSp modSp add replId">
        <pc:chgData name="Yeli Bengochea" userId="S::ybengochea@insy2s.fr::8c987a25-4b8d-4e55-8820-25cda8801b54" providerId="AD" clId="Web-{C0928E4D-B91E-6AE5-F07B-A135CC43234D}" dt="2022-08-30T09:37:00.961" v="532" actId="1076"/>
        <pc:sldMkLst>
          <pc:docMk/>
          <pc:sldMk cId="1364817220" sldId="267"/>
        </pc:sldMkLst>
        <pc:spChg chg="add mod">
          <ac:chgData name="Yeli Bengochea" userId="S::ybengochea@insy2s.fr::8c987a25-4b8d-4e55-8820-25cda8801b54" providerId="AD" clId="Web-{C0928E4D-B91E-6AE5-F07B-A135CC43234D}" dt="2022-08-30T09:36:04.022" v="514" actId="20577"/>
          <ac:spMkLst>
            <pc:docMk/>
            <pc:sldMk cId="1364817220" sldId="267"/>
            <ac:spMk id="2" creationId="{26CDB7BB-5AB5-D38B-EB0A-C6E10511153E}"/>
          </ac:spMkLst>
        </pc:spChg>
        <pc:spChg chg="mod">
          <ac:chgData name="Yeli Bengochea" userId="S::ybengochea@insy2s.fr::8c987a25-4b8d-4e55-8820-25cda8801b54" providerId="AD" clId="Web-{C0928E4D-B91E-6AE5-F07B-A135CC43234D}" dt="2022-08-30T09:37:00.961" v="532" actId="1076"/>
          <ac:spMkLst>
            <pc:docMk/>
            <pc:sldMk cId="1364817220" sldId="267"/>
            <ac:spMk id="5" creationId="{BB742927-D46E-2D41-E43F-B93338527B8B}"/>
          </ac:spMkLst>
        </pc:spChg>
      </pc:sldChg>
      <pc:sldChg chg="addSp delSp modSp add replId">
        <pc:chgData name="Yeli Bengochea" userId="S::ybengochea@insy2s.fr::8c987a25-4b8d-4e55-8820-25cda8801b54" providerId="AD" clId="Web-{C0928E4D-B91E-6AE5-F07B-A135CC43234D}" dt="2022-08-30T09:42:52.318" v="583" actId="1076"/>
        <pc:sldMkLst>
          <pc:docMk/>
          <pc:sldMk cId="4020092015" sldId="268"/>
        </pc:sldMkLst>
        <pc:spChg chg="del mod">
          <ac:chgData name="Yeli Bengochea" userId="S::ybengochea@insy2s.fr::8c987a25-4b8d-4e55-8820-25cda8801b54" providerId="AD" clId="Web-{C0928E4D-B91E-6AE5-F07B-A135CC43234D}" dt="2022-08-30T09:37:31.369" v="534"/>
          <ac:spMkLst>
            <pc:docMk/>
            <pc:sldMk cId="4020092015" sldId="268"/>
            <ac:spMk id="2" creationId="{26CDB7BB-5AB5-D38B-EB0A-C6E10511153E}"/>
          </ac:spMkLst>
        </pc:spChg>
        <pc:spChg chg="add mod">
          <ac:chgData name="Yeli Bengochea" userId="S::ybengochea@insy2s.fr::8c987a25-4b8d-4e55-8820-25cda8801b54" providerId="AD" clId="Web-{C0928E4D-B91E-6AE5-F07B-A135CC43234D}" dt="2022-08-30T09:42:26.364" v="579" actId="1076"/>
          <ac:spMkLst>
            <pc:docMk/>
            <pc:sldMk cId="4020092015" sldId="268"/>
            <ac:spMk id="4" creationId="{92D78FDE-67BC-F362-9BC2-713DC7A9629A}"/>
          </ac:spMkLst>
        </pc:spChg>
        <pc:spChg chg="mod">
          <ac:chgData name="Yeli Bengochea" userId="S::ybengochea@insy2s.fr::8c987a25-4b8d-4e55-8820-25cda8801b54" providerId="AD" clId="Web-{C0928E4D-B91E-6AE5-F07B-A135CC43234D}" dt="2022-08-30T09:38:13.667" v="554" actId="1076"/>
          <ac:spMkLst>
            <pc:docMk/>
            <pc:sldMk cId="4020092015" sldId="268"/>
            <ac:spMk id="5" creationId="{BB742927-D46E-2D41-E43F-B93338527B8B}"/>
          </ac:spMkLst>
        </pc:spChg>
        <pc:picChg chg="add mod">
          <ac:chgData name="Yeli Bengochea" userId="S::ybengochea@insy2s.fr::8c987a25-4b8d-4e55-8820-25cda8801b54" providerId="AD" clId="Web-{C0928E4D-B91E-6AE5-F07B-A135CC43234D}" dt="2022-08-30T09:42:52.318" v="583" actId="1076"/>
          <ac:picMkLst>
            <pc:docMk/>
            <pc:sldMk cId="4020092015" sldId="268"/>
            <ac:picMk id="3" creationId="{18028C2E-FC05-BEE3-BAB4-F478A3EF6F92}"/>
          </ac:picMkLst>
        </pc:picChg>
        <pc:picChg chg="add mod">
          <ac:chgData name="Yeli Bengochea" userId="S::ybengochea@insy2s.fr::8c987a25-4b8d-4e55-8820-25cda8801b54" providerId="AD" clId="Web-{C0928E4D-B91E-6AE5-F07B-A135CC43234D}" dt="2022-08-30T09:42:42.646" v="581" actId="1076"/>
          <ac:picMkLst>
            <pc:docMk/>
            <pc:sldMk cId="4020092015" sldId="268"/>
            <ac:picMk id="6" creationId="{A4A749CA-5897-706B-E721-2D1E08E51F40}"/>
          </ac:picMkLst>
        </pc:picChg>
      </pc:sldChg>
      <pc:sldChg chg="addSp delSp modSp add replId">
        <pc:chgData name="Yeli Bengochea" userId="S::ybengochea@insy2s.fr::8c987a25-4b8d-4e55-8820-25cda8801b54" providerId="AD" clId="Web-{C0928E4D-B91E-6AE5-F07B-A135CC43234D}" dt="2022-08-30T12:11:04.260" v="1644" actId="1076"/>
        <pc:sldMkLst>
          <pc:docMk/>
          <pc:sldMk cId="555769480" sldId="269"/>
        </pc:sldMkLst>
        <pc:spChg chg="add mod">
          <ac:chgData name="Yeli Bengochea" userId="S::ybengochea@insy2s.fr::8c987a25-4b8d-4e55-8820-25cda8801b54" providerId="AD" clId="Web-{C0928E4D-B91E-6AE5-F07B-A135CC43234D}" dt="2022-08-30T12:11:04.260" v="1644" actId="1076"/>
          <ac:spMkLst>
            <pc:docMk/>
            <pc:sldMk cId="555769480" sldId="269"/>
            <ac:spMk id="2" creationId="{37C8BCE5-2CCC-F67F-AF29-C0605CD742C7}"/>
          </ac:spMkLst>
        </pc:spChg>
        <pc:spChg chg="del">
          <ac:chgData name="Yeli Bengochea" userId="S::ybengochea@insy2s.fr::8c987a25-4b8d-4e55-8820-25cda8801b54" providerId="AD" clId="Web-{C0928E4D-B91E-6AE5-F07B-A135CC43234D}" dt="2022-08-30T09:43:11.350" v="586"/>
          <ac:spMkLst>
            <pc:docMk/>
            <pc:sldMk cId="555769480" sldId="269"/>
            <ac:spMk id="4" creationId="{92D78FDE-67BC-F362-9BC2-713DC7A9629A}"/>
          </ac:spMkLst>
        </pc:spChg>
        <pc:picChg chg="del">
          <ac:chgData name="Yeli Bengochea" userId="S::ybengochea@insy2s.fr::8c987a25-4b8d-4e55-8820-25cda8801b54" providerId="AD" clId="Web-{C0928E4D-B91E-6AE5-F07B-A135CC43234D}" dt="2022-08-30T09:43:10.272" v="585"/>
          <ac:picMkLst>
            <pc:docMk/>
            <pc:sldMk cId="555769480" sldId="269"/>
            <ac:picMk id="3" creationId="{18028C2E-FC05-BEE3-BAB4-F478A3EF6F92}"/>
          </ac:picMkLst>
        </pc:picChg>
        <pc:picChg chg="del">
          <ac:chgData name="Yeli Bengochea" userId="S::ybengochea@insy2s.fr::8c987a25-4b8d-4e55-8820-25cda8801b54" providerId="AD" clId="Web-{C0928E4D-B91E-6AE5-F07B-A135CC43234D}" dt="2022-08-30T09:43:12.069" v="587"/>
          <ac:picMkLst>
            <pc:docMk/>
            <pc:sldMk cId="555769480" sldId="269"/>
            <ac:picMk id="6" creationId="{A4A749CA-5897-706B-E721-2D1E08E51F40}"/>
          </ac:picMkLst>
        </pc:picChg>
        <pc:picChg chg="add del mod">
          <ac:chgData name="Yeli Bengochea" userId="S::ybengochea@insy2s.fr::8c987a25-4b8d-4e55-8820-25cda8801b54" providerId="AD" clId="Web-{C0928E4D-B91E-6AE5-F07B-A135CC43234D}" dt="2022-08-30T09:47:05.233" v="683"/>
          <ac:picMkLst>
            <pc:docMk/>
            <pc:sldMk cId="555769480" sldId="269"/>
            <ac:picMk id="7" creationId="{F6165939-63EC-3FCA-CFB6-7F39E8F48C2F}"/>
          </ac:picMkLst>
        </pc:picChg>
        <pc:picChg chg="add mod">
          <ac:chgData name="Yeli Bengochea" userId="S::ybengochea@insy2s.fr::8c987a25-4b8d-4e55-8820-25cda8801b54" providerId="AD" clId="Web-{C0928E4D-B91E-6AE5-F07B-A135CC43234D}" dt="2022-08-30T09:47:17.968" v="689" actId="1076"/>
          <ac:picMkLst>
            <pc:docMk/>
            <pc:sldMk cId="555769480" sldId="269"/>
            <ac:picMk id="8" creationId="{7A3898ED-D5A6-5F63-796A-E0781C8B8DE4}"/>
          </ac:picMkLst>
        </pc:picChg>
      </pc:sldChg>
      <pc:sldChg chg="addSp delSp modSp add replId">
        <pc:chgData name="Yeli Bengochea" userId="S::ybengochea@insy2s.fr::8c987a25-4b8d-4e55-8820-25cda8801b54" providerId="AD" clId="Web-{C0928E4D-B91E-6AE5-F07B-A135CC43234D}" dt="2022-08-30T11:56:06.063" v="1375" actId="1076"/>
        <pc:sldMkLst>
          <pc:docMk/>
          <pc:sldMk cId="400356218" sldId="270"/>
        </pc:sldMkLst>
        <pc:spChg chg="del mod">
          <ac:chgData name="Yeli Bengochea" userId="S::ybengochea@insy2s.fr::8c987a25-4b8d-4e55-8820-25cda8801b54" providerId="AD" clId="Web-{C0928E4D-B91E-6AE5-F07B-A135CC43234D}" dt="2022-08-30T09:48:11.814" v="694"/>
          <ac:spMkLst>
            <pc:docMk/>
            <pc:sldMk cId="400356218" sldId="270"/>
            <ac:spMk id="2" creationId="{37C8BCE5-2CCC-F67F-AF29-C0605CD742C7}"/>
          </ac:spMkLst>
        </pc:spChg>
        <pc:spChg chg="mod">
          <ac:chgData name="Yeli Bengochea" userId="S::ybengochea@insy2s.fr::8c987a25-4b8d-4e55-8820-25cda8801b54" providerId="AD" clId="Web-{C0928E4D-B91E-6AE5-F07B-A135CC43234D}" dt="2022-08-30T09:48:51.331" v="721" actId="1076"/>
          <ac:spMkLst>
            <pc:docMk/>
            <pc:sldMk cId="400356218" sldId="270"/>
            <ac:spMk id="5" creationId="{BB742927-D46E-2D41-E43F-B93338527B8B}"/>
          </ac:spMkLst>
        </pc:spChg>
        <pc:picChg chg="add mod">
          <ac:chgData name="Yeli Bengochea" userId="S::ybengochea@insy2s.fr::8c987a25-4b8d-4e55-8820-25cda8801b54" providerId="AD" clId="Web-{C0928E4D-B91E-6AE5-F07B-A135CC43234D}" dt="2022-08-30T11:56:06.063" v="1375" actId="1076"/>
          <ac:picMkLst>
            <pc:docMk/>
            <pc:sldMk cId="400356218" sldId="270"/>
            <ac:picMk id="3" creationId="{480594F6-4F55-9EA8-4EAF-562225158929}"/>
          </ac:picMkLst>
        </pc:picChg>
        <pc:picChg chg="del">
          <ac:chgData name="Yeli Bengochea" userId="S::ybengochea@insy2s.fr::8c987a25-4b8d-4e55-8820-25cda8801b54" providerId="AD" clId="Web-{C0928E4D-B91E-6AE5-F07B-A135CC43234D}" dt="2022-08-30T09:48:06.907" v="692"/>
          <ac:picMkLst>
            <pc:docMk/>
            <pc:sldMk cId="400356218" sldId="270"/>
            <ac:picMk id="8" creationId="{7A3898ED-D5A6-5F63-796A-E0781C8B8DE4}"/>
          </ac:picMkLst>
        </pc:picChg>
      </pc:sldChg>
      <pc:sldChg chg="addSp delSp modSp add replId">
        <pc:chgData name="Yeli Bengochea" userId="S::ybengochea@insy2s.fr::8c987a25-4b8d-4e55-8820-25cda8801b54" providerId="AD" clId="Web-{C0928E4D-B91E-6AE5-F07B-A135CC43234D}" dt="2022-08-30T12:23:23.023" v="1815" actId="1076"/>
        <pc:sldMkLst>
          <pc:docMk/>
          <pc:sldMk cId="340856450" sldId="271"/>
        </pc:sldMkLst>
        <pc:spChg chg="del mod">
          <ac:chgData name="Yeli Bengochea" userId="S::ybengochea@insy2s.fr::8c987a25-4b8d-4e55-8820-25cda8801b54" providerId="AD" clId="Web-{C0928E4D-B91E-6AE5-F07B-A135CC43234D}" dt="2022-08-30T09:54:29.140" v="742"/>
          <ac:spMkLst>
            <pc:docMk/>
            <pc:sldMk cId="340856450" sldId="271"/>
            <ac:spMk id="2" creationId="{26CDB7BB-5AB5-D38B-EB0A-C6E10511153E}"/>
          </ac:spMkLst>
        </pc:spChg>
        <pc:spChg chg="add mod ord">
          <ac:chgData name="Yeli Bengochea" userId="S::ybengochea@insy2s.fr::8c987a25-4b8d-4e55-8820-25cda8801b54" providerId="AD" clId="Web-{C0928E4D-B91E-6AE5-F07B-A135CC43234D}" dt="2022-08-30T12:23:23.023" v="1815" actId="1076"/>
          <ac:spMkLst>
            <pc:docMk/>
            <pc:sldMk cId="340856450" sldId="271"/>
            <ac:spMk id="2" creationId="{409C403C-1EAF-3766-5AD7-334B519B7531}"/>
          </ac:spMkLst>
        </pc:spChg>
        <pc:spChg chg="add mod">
          <ac:chgData name="Yeli Bengochea" userId="S::ybengochea@insy2s.fr::8c987a25-4b8d-4e55-8820-25cda8801b54" providerId="AD" clId="Web-{C0928E4D-B91E-6AE5-F07B-A135CC43234D}" dt="2022-08-30T10:16:10.516" v="1042" actId="1076"/>
          <ac:spMkLst>
            <pc:docMk/>
            <pc:sldMk cId="340856450" sldId="271"/>
            <ac:spMk id="3" creationId="{8DBC1FB0-524C-09EB-F249-F7E2B123050F}"/>
          </ac:spMkLst>
        </pc:spChg>
        <pc:spChg chg="add mod">
          <ac:chgData name="Yeli Bengochea" userId="S::ybengochea@insy2s.fr::8c987a25-4b8d-4e55-8820-25cda8801b54" providerId="AD" clId="Web-{C0928E4D-B91E-6AE5-F07B-A135CC43234D}" dt="2022-08-30T10:15:44.734" v="1036" actId="20577"/>
          <ac:spMkLst>
            <pc:docMk/>
            <pc:sldMk cId="340856450" sldId="271"/>
            <ac:spMk id="4" creationId="{8B155345-6EF5-7572-5A10-ED24C8BA2021}"/>
          </ac:spMkLst>
        </pc:spChg>
        <pc:spChg chg="mod">
          <ac:chgData name="Yeli Bengochea" userId="S::ybengochea@insy2s.fr::8c987a25-4b8d-4e55-8820-25cda8801b54" providerId="AD" clId="Web-{C0928E4D-B91E-6AE5-F07B-A135CC43234D}" dt="2022-08-30T09:54:03.264" v="737" actId="20577"/>
          <ac:spMkLst>
            <pc:docMk/>
            <pc:sldMk cId="340856450" sldId="271"/>
            <ac:spMk id="5" creationId="{BB742927-D46E-2D41-E43F-B93338527B8B}"/>
          </ac:spMkLst>
        </pc:spChg>
        <pc:spChg chg="add del mod ord">
          <ac:chgData name="Yeli Bengochea" userId="S::ybengochea@insy2s.fr::8c987a25-4b8d-4e55-8820-25cda8801b54" providerId="AD" clId="Web-{C0928E4D-B91E-6AE5-F07B-A135CC43234D}" dt="2022-08-30T12:23:08.506" v="1811"/>
          <ac:spMkLst>
            <pc:docMk/>
            <pc:sldMk cId="340856450" sldId="271"/>
            <ac:spMk id="6" creationId="{027F2A4A-20D5-5881-BA76-D4B0F6663B27}"/>
          </ac:spMkLst>
        </pc:spChg>
      </pc:sldChg>
      <pc:sldChg chg="delSp modSp add replId">
        <pc:chgData name="Yeli Bengochea" userId="S::ybengochea@insy2s.fr::8c987a25-4b8d-4e55-8820-25cda8801b54" providerId="AD" clId="Web-{C0928E4D-B91E-6AE5-F07B-A135CC43234D}" dt="2022-08-30T10:20:38.901" v="1152" actId="1076"/>
        <pc:sldMkLst>
          <pc:docMk/>
          <pc:sldMk cId="170523722" sldId="272"/>
        </pc:sldMkLst>
        <pc:spChg chg="mod">
          <ac:chgData name="Yeli Bengochea" userId="S::ybengochea@insy2s.fr::8c987a25-4b8d-4e55-8820-25cda8801b54" providerId="AD" clId="Web-{C0928E4D-B91E-6AE5-F07B-A135CC43234D}" dt="2022-08-30T10:20:38.901" v="1152" actId="1076"/>
          <ac:spMkLst>
            <pc:docMk/>
            <pc:sldMk cId="170523722" sldId="272"/>
            <ac:spMk id="3" creationId="{8DBC1FB0-524C-09EB-F249-F7E2B123050F}"/>
          </ac:spMkLst>
        </pc:spChg>
        <pc:spChg chg="del mod">
          <ac:chgData name="Yeli Bengochea" userId="S::ybengochea@insy2s.fr::8c987a25-4b8d-4e55-8820-25cda8801b54" providerId="AD" clId="Web-{C0928E4D-B91E-6AE5-F07B-A135CC43234D}" dt="2022-08-30T10:16:25.641" v="1047"/>
          <ac:spMkLst>
            <pc:docMk/>
            <pc:sldMk cId="170523722" sldId="272"/>
            <ac:spMk id="4" creationId="{8B155345-6EF5-7572-5A10-ED24C8BA2021}"/>
          </ac:spMkLst>
        </pc:spChg>
        <pc:spChg chg="mod">
          <ac:chgData name="Yeli Bengochea" userId="S::ybengochea@insy2s.fr::8c987a25-4b8d-4e55-8820-25cda8801b54" providerId="AD" clId="Web-{C0928E4D-B91E-6AE5-F07B-A135CC43234D}" dt="2022-08-30T10:17:07.893" v="1067" actId="20577"/>
          <ac:spMkLst>
            <pc:docMk/>
            <pc:sldMk cId="170523722" sldId="272"/>
            <ac:spMk id="5" creationId="{BB742927-D46E-2D41-E43F-B93338527B8B}"/>
          </ac:spMkLst>
        </pc:spChg>
        <pc:spChg chg="del">
          <ac:chgData name="Yeli Bengochea" userId="S::ybengochea@insy2s.fr::8c987a25-4b8d-4e55-8820-25cda8801b54" providerId="AD" clId="Web-{C0928E4D-B91E-6AE5-F07B-A135CC43234D}" dt="2022-08-30T10:16:21.594" v="1044"/>
          <ac:spMkLst>
            <pc:docMk/>
            <pc:sldMk cId="170523722" sldId="272"/>
            <ac:spMk id="6" creationId="{027F2A4A-20D5-5881-BA76-D4B0F6663B27}"/>
          </ac:spMkLst>
        </pc:spChg>
      </pc:sldChg>
      <pc:sldChg chg="addSp delSp modSp add replId">
        <pc:chgData name="Yeli Bengochea" userId="S::ybengochea@insy2s.fr::8c987a25-4b8d-4e55-8820-25cda8801b54" providerId="AD" clId="Web-{C0928E4D-B91E-6AE5-F07B-A135CC43234D}" dt="2022-08-30T11:56:48.800" v="1388" actId="1076"/>
        <pc:sldMkLst>
          <pc:docMk/>
          <pc:sldMk cId="2524586660" sldId="273"/>
        </pc:sldMkLst>
        <pc:spChg chg="del">
          <ac:chgData name="Yeli Bengochea" userId="S::ybengochea@insy2s.fr::8c987a25-4b8d-4e55-8820-25cda8801b54" providerId="AD" clId="Web-{C0928E4D-B91E-6AE5-F07B-A135CC43234D}" dt="2022-08-30T10:25:53.146" v="1155"/>
          <ac:spMkLst>
            <pc:docMk/>
            <pc:sldMk cId="2524586660" sldId="273"/>
            <ac:spMk id="2" creationId="{37C8BCE5-2CCC-F67F-AF29-C0605CD742C7}"/>
          </ac:spMkLst>
        </pc:spChg>
        <pc:spChg chg="add mod">
          <ac:chgData name="Yeli Bengochea" userId="S::ybengochea@insy2s.fr::8c987a25-4b8d-4e55-8820-25cda8801b54" providerId="AD" clId="Web-{C0928E4D-B91E-6AE5-F07B-A135CC43234D}" dt="2022-08-30T10:30:43.360" v="1192" actId="20577"/>
          <ac:spMkLst>
            <pc:docMk/>
            <pc:sldMk cId="2524586660" sldId="273"/>
            <ac:spMk id="3" creationId="{0CE9D377-F8B8-A333-8C41-B7236D280DD3}"/>
          </ac:spMkLst>
        </pc:spChg>
        <pc:spChg chg="add del mod">
          <ac:chgData name="Yeli Bengochea" userId="S::ybengochea@insy2s.fr::8c987a25-4b8d-4e55-8820-25cda8801b54" providerId="AD" clId="Web-{C0928E4D-B91E-6AE5-F07B-A135CC43234D}" dt="2022-08-30T10:33:11.647" v="1225"/>
          <ac:spMkLst>
            <pc:docMk/>
            <pc:sldMk cId="2524586660" sldId="273"/>
            <ac:spMk id="4" creationId="{73FA34C8-C879-41F2-3577-E787FB8343BA}"/>
          </ac:spMkLst>
        </pc:spChg>
        <pc:spChg chg="add del mod">
          <ac:chgData name="Yeli Bengochea" userId="S::ybengochea@insy2s.fr::8c987a25-4b8d-4e55-8820-25cda8801b54" providerId="AD" clId="Web-{C0928E4D-B91E-6AE5-F07B-A135CC43234D}" dt="2022-08-30T11:32:36.086" v="1237"/>
          <ac:spMkLst>
            <pc:docMk/>
            <pc:sldMk cId="2524586660" sldId="273"/>
            <ac:spMk id="6" creationId="{CD23B023-7EA3-84F5-707C-76A754DA930D}"/>
          </ac:spMkLst>
        </pc:spChg>
        <pc:spChg chg="add del mod">
          <ac:chgData name="Yeli Bengochea" userId="S::ybengochea@insy2s.fr::8c987a25-4b8d-4e55-8820-25cda8801b54" providerId="AD" clId="Web-{C0928E4D-B91E-6AE5-F07B-A135CC43234D}" dt="2022-08-30T10:32:42.474" v="1221"/>
          <ac:spMkLst>
            <pc:docMk/>
            <pc:sldMk cId="2524586660" sldId="273"/>
            <ac:spMk id="7" creationId="{BF3C1A28-EC6C-7D49-2663-EA02240812BF}"/>
          </ac:spMkLst>
        </pc:spChg>
        <pc:spChg chg="add mod">
          <ac:chgData name="Yeli Bengochea" userId="S::ybengochea@insy2s.fr::8c987a25-4b8d-4e55-8820-25cda8801b54" providerId="AD" clId="Web-{C0928E4D-B91E-6AE5-F07B-A135CC43234D}" dt="2022-08-30T11:56:48.800" v="1388" actId="1076"/>
          <ac:spMkLst>
            <pc:docMk/>
            <pc:sldMk cId="2524586660" sldId="273"/>
            <ac:spMk id="9" creationId="{3B1DB4B1-5015-FDB2-3451-E03F117B31BC}"/>
          </ac:spMkLst>
        </pc:spChg>
        <pc:picChg chg="add mod">
          <ac:chgData name="Yeli Bengochea" userId="S::ybengochea@insy2s.fr::8c987a25-4b8d-4e55-8820-25cda8801b54" providerId="AD" clId="Web-{C0928E4D-B91E-6AE5-F07B-A135CC43234D}" dt="2022-08-30T11:45:33.649" v="1249" actId="1076"/>
          <ac:picMkLst>
            <pc:docMk/>
            <pc:sldMk cId="2524586660" sldId="273"/>
            <ac:picMk id="2" creationId="{901745B7-1143-0C20-A702-6B69F4629D88}"/>
          </ac:picMkLst>
        </pc:picChg>
        <pc:picChg chg="add mod">
          <ac:chgData name="Yeli Bengochea" userId="S::ybengochea@insy2s.fr::8c987a25-4b8d-4e55-8820-25cda8801b54" providerId="AD" clId="Web-{C0928E4D-B91E-6AE5-F07B-A135CC43234D}" dt="2022-08-30T11:56:17.173" v="1377" actId="14100"/>
          <ac:picMkLst>
            <pc:docMk/>
            <pc:sldMk cId="2524586660" sldId="273"/>
            <ac:picMk id="4" creationId="{9803762C-0230-81AC-F75D-F1555224E010}"/>
          </ac:picMkLst>
        </pc:picChg>
        <pc:picChg chg="del">
          <ac:chgData name="Yeli Bengochea" userId="S::ybengochea@insy2s.fr::8c987a25-4b8d-4e55-8820-25cda8801b54" providerId="AD" clId="Web-{C0928E4D-B91E-6AE5-F07B-A135CC43234D}" dt="2022-08-30T10:25:52.506" v="1154"/>
          <ac:picMkLst>
            <pc:docMk/>
            <pc:sldMk cId="2524586660" sldId="273"/>
            <ac:picMk id="8" creationId="{7A3898ED-D5A6-5F63-796A-E0781C8B8DE4}"/>
          </ac:picMkLst>
        </pc:picChg>
      </pc:sldChg>
      <pc:sldChg chg="addSp delSp modSp add replId">
        <pc:chgData name="Yeli Bengochea" userId="S::ybengochea@insy2s.fr::8c987a25-4b8d-4e55-8820-25cda8801b54" providerId="AD" clId="Web-{C0928E4D-B91E-6AE5-F07B-A135CC43234D}" dt="2022-08-30T11:48:38.364" v="1288" actId="1076"/>
        <pc:sldMkLst>
          <pc:docMk/>
          <pc:sldMk cId="2218637251" sldId="274"/>
        </pc:sldMkLst>
        <pc:spChg chg="mod">
          <ac:chgData name="Yeli Bengochea" userId="S::ybengochea@insy2s.fr::8c987a25-4b8d-4e55-8820-25cda8801b54" providerId="AD" clId="Web-{C0928E4D-B91E-6AE5-F07B-A135CC43234D}" dt="2022-08-30T11:48:25.910" v="1284"/>
          <ac:spMkLst>
            <pc:docMk/>
            <pc:sldMk cId="2218637251" sldId="274"/>
            <ac:spMk id="3" creationId="{0CE9D377-F8B8-A333-8C41-B7236D280DD3}"/>
          </ac:spMkLst>
        </pc:spChg>
        <pc:spChg chg="add mod">
          <ac:chgData name="Yeli Bengochea" userId="S::ybengochea@insy2s.fr::8c987a25-4b8d-4e55-8820-25cda8801b54" providerId="AD" clId="Web-{C0928E4D-B91E-6AE5-F07B-A135CC43234D}" dt="2022-08-30T11:48:20.238" v="1282"/>
          <ac:spMkLst>
            <pc:docMk/>
            <pc:sldMk cId="2218637251" sldId="274"/>
            <ac:spMk id="4" creationId="{09170515-F08D-A904-0472-12B885059F3C}"/>
          </ac:spMkLst>
        </pc:spChg>
        <pc:spChg chg="add mod">
          <ac:chgData name="Yeli Bengochea" userId="S::ybengochea@insy2s.fr::8c987a25-4b8d-4e55-8820-25cda8801b54" providerId="AD" clId="Web-{C0928E4D-B91E-6AE5-F07B-A135CC43234D}" dt="2022-08-30T11:48:38.364" v="1288" actId="1076"/>
          <ac:spMkLst>
            <pc:docMk/>
            <pc:sldMk cId="2218637251" sldId="274"/>
            <ac:spMk id="8" creationId="{6EC6845A-2BBE-5397-A359-58707B7744BC}"/>
          </ac:spMkLst>
        </pc:spChg>
        <pc:spChg chg="del">
          <ac:chgData name="Yeli Bengochea" userId="S::ybengochea@insy2s.fr::8c987a25-4b8d-4e55-8820-25cda8801b54" providerId="AD" clId="Web-{C0928E4D-B91E-6AE5-F07B-A135CC43234D}" dt="2022-08-30T11:32:32.523" v="1236"/>
          <ac:spMkLst>
            <pc:docMk/>
            <pc:sldMk cId="2218637251" sldId="274"/>
            <ac:spMk id="9" creationId="{3B1DB4B1-5015-FDB2-3451-E03F117B31BC}"/>
          </ac:spMkLst>
        </pc:spChg>
        <pc:picChg chg="add del mod">
          <ac:chgData name="Yeli Bengochea" userId="S::ybengochea@insy2s.fr::8c987a25-4b8d-4e55-8820-25cda8801b54" providerId="AD" clId="Web-{C0928E4D-B91E-6AE5-F07B-A135CC43234D}" dt="2022-08-30T11:46:19.793" v="1261"/>
          <ac:picMkLst>
            <pc:docMk/>
            <pc:sldMk cId="2218637251" sldId="274"/>
            <ac:picMk id="2" creationId="{F0E66F02-0B31-CD4B-9862-D8BD3E15F514}"/>
          </ac:picMkLst>
        </pc:picChg>
        <pc:picChg chg="add mod">
          <ac:chgData name="Yeli Bengochea" userId="S::ybengochea@insy2s.fr::8c987a25-4b8d-4e55-8820-25cda8801b54" providerId="AD" clId="Web-{C0928E4D-B91E-6AE5-F07B-A135CC43234D}" dt="2022-08-30T11:47:38.313" v="1272" actId="1076"/>
          <ac:picMkLst>
            <pc:docMk/>
            <pc:sldMk cId="2218637251" sldId="274"/>
            <ac:picMk id="7" creationId="{CC4863BD-97A5-5AAB-36DA-3C00CDB19BBB}"/>
          </ac:picMkLst>
        </pc:picChg>
      </pc:sldChg>
      <pc:sldChg chg="addSp delSp modSp add replId">
        <pc:chgData name="Yeli Bengochea" userId="S::ybengochea@insy2s.fr::8c987a25-4b8d-4e55-8820-25cda8801b54" providerId="AD" clId="Web-{C0928E4D-B91E-6AE5-F07B-A135CC43234D}" dt="2022-08-30T11:50:48.887" v="1315" actId="1076"/>
        <pc:sldMkLst>
          <pc:docMk/>
          <pc:sldMk cId="2655479076" sldId="275"/>
        </pc:sldMkLst>
        <pc:spChg chg="mod">
          <ac:chgData name="Yeli Bengochea" userId="S::ybengochea@insy2s.fr::8c987a25-4b8d-4e55-8820-25cda8801b54" providerId="AD" clId="Web-{C0928E4D-B91E-6AE5-F07B-A135CC43234D}" dt="2022-08-30T11:50:39.699" v="1313"/>
          <ac:spMkLst>
            <pc:docMk/>
            <pc:sldMk cId="2655479076" sldId="275"/>
            <ac:spMk id="4" creationId="{09170515-F08D-A904-0472-12B885059F3C}"/>
          </ac:spMkLst>
        </pc:spChg>
        <pc:spChg chg="mod">
          <ac:chgData name="Yeli Bengochea" userId="S::ybengochea@insy2s.fr::8c987a25-4b8d-4e55-8820-25cda8801b54" providerId="AD" clId="Web-{C0928E4D-B91E-6AE5-F07B-A135CC43234D}" dt="2022-08-30T11:50:44.590" v="1314" actId="1076"/>
          <ac:spMkLst>
            <pc:docMk/>
            <pc:sldMk cId="2655479076" sldId="275"/>
            <ac:spMk id="8" creationId="{6EC6845A-2BBE-5397-A359-58707B7744BC}"/>
          </ac:spMkLst>
        </pc:spChg>
        <pc:picChg chg="add mod">
          <ac:chgData name="Yeli Bengochea" userId="S::ybengochea@insy2s.fr::8c987a25-4b8d-4e55-8820-25cda8801b54" providerId="AD" clId="Web-{C0928E4D-B91E-6AE5-F07B-A135CC43234D}" dt="2022-08-30T11:50:48.887" v="1315" actId="1076"/>
          <ac:picMkLst>
            <pc:docMk/>
            <pc:sldMk cId="2655479076" sldId="275"/>
            <ac:picMk id="2" creationId="{E1FD8621-2BB1-D8E3-9313-A89FBC0188F6}"/>
          </ac:picMkLst>
        </pc:picChg>
        <pc:picChg chg="del">
          <ac:chgData name="Yeli Bengochea" userId="S::ybengochea@insy2s.fr::8c987a25-4b8d-4e55-8820-25cda8801b54" providerId="AD" clId="Web-{C0928E4D-B91E-6AE5-F07B-A135CC43234D}" dt="2022-08-30T11:49:42.696" v="1305"/>
          <ac:picMkLst>
            <pc:docMk/>
            <pc:sldMk cId="2655479076" sldId="275"/>
            <ac:picMk id="7" creationId="{CC4863BD-97A5-5AAB-36DA-3C00CDB19BBB}"/>
          </ac:picMkLst>
        </pc:picChg>
      </pc:sldChg>
      <pc:sldChg chg="addSp delSp modSp add replId">
        <pc:chgData name="Yeli Bengochea" userId="S::ybengochea@insy2s.fr::8c987a25-4b8d-4e55-8820-25cda8801b54" providerId="AD" clId="Web-{C0928E4D-B91E-6AE5-F07B-A135CC43234D}" dt="2022-08-30T11:52:08.689" v="1338" actId="1076"/>
        <pc:sldMkLst>
          <pc:docMk/>
          <pc:sldMk cId="1441649620" sldId="276"/>
        </pc:sldMkLst>
        <pc:spChg chg="mod">
          <ac:chgData name="Yeli Bengochea" userId="S::ybengochea@insy2s.fr::8c987a25-4b8d-4e55-8820-25cda8801b54" providerId="AD" clId="Web-{C0928E4D-B91E-6AE5-F07B-A135CC43234D}" dt="2022-08-30T11:52:03.376" v="1337" actId="1076"/>
          <ac:spMkLst>
            <pc:docMk/>
            <pc:sldMk cId="1441649620" sldId="276"/>
            <ac:spMk id="4" creationId="{09170515-F08D-A904-0472-12B885059F3C}"/>
          </ac:spMkLst>
        </pc:spChg>
        <pc:spChg chg="mod">
          <ac:chgData name="Yeli Bengochea" userId="S::ybengochea@insy2s.fr::8c987a25-4b8d-4e55-8820-25cda8801b54" providerId="AD" clId="Web-{C0928E4D-B91E-6AE5-F07B-A135CC43234D}" dt="2022-08-30T11:52:08.689" v="1338" actId="1076"/>
          <ac:spMkLst>
            <pc:docMk/>
            <pc:sldMk cId="1441649620" sldId="276"/>
            <ac:spMk id="8" creationId="{6EC6845A-2BBE-5397-A359-58707B7744BC}"/>
          </ac:spMkLst>
        </pc:spChg>
        <pc:picChg chg="del">
          <ac:chgData name="Yeli Bengochea" userId="S::ybengochea@insy2s.fr::8c987a25-4b8d-4e55-8820-25cda8801b54" providerId="AD" clId="Web-{C0928E4D-B91E-6AE5-F07B-A135CC43234D}" dt="2022-08-30T11:51:16.264" v="1317"/>
          <ac:picMkLst>
            <pc:docMk/>
            <pc:sldMk cId="1441649620" sldId="276"/>
            <ac:picMk id="2" creationId="{E1FD8621-2BB1-D8E3-9313-A89FBC0188F6}"/>
          </ac:picMkLst>
        </pc:picChg>
        <pc:picChg chg="add mod">
          <ac:chgData name="Yeli Bengochea" userId="S::ybengochea@insy2s.fr::8c987a25-4b8d-4e55-8820-25cda8801b54" providerId="AD" clId="Web-{C0928E4D-B91E-6AE5-F07B-A135CC43234D}" dt="2022-08-30T11:52:00.532" v="1336" actId="1076"/>
          <ac:picMkLst>
            <pc:docMk/>
            <pc:sldMk cId="1441649620" sldId="276"/>
            <ac:picMk id="7" creationId="{C7C3E367-E865-6F45-50EE-475094427EE1}"/>
          </ac:picMkLst>
        </pc:picChg>
      </pc:sldChg>
      <pc:sldChg chg="addSp delSp modSp add replId">
        <pc:chgData name="Yeli Bengochea" userId="S::ybengochea@insy2s.fr::8c987a25-4b8d-4e55-8820-25cda8801b54" providerId="AD" clId="Web-{C0928E4D-B91E-6AE5-F07B-A135CC43234D}" dt="2022-08-30T11:54:10.478" v="1361" actId="1076"/>
        <pc:sldMkLst>
          <pc:docMk/>
          <pc:sldMk cId="26366799" sldId="277"/>
        </pc:sldMkLst>
        <pc:spChg chg="mod">
          <ac:chgData name="Yeli Bengochea" userId="S::ybengochea@insy2s.fr::8c987a25-4b8d-4e55-8820-25cda8801b54" providerId="AD" clId="Web-{C0928E4D-B91E-6AE5-F07B-A135CC43234D}" dt="2022-08-30T11:54:03.634" v="1359" actId="1076"/>
          <ac:spMkLst>
            <pc:docMk/>
            <pc:sldMk cId="26366799" sldId="277"/>
            <ac:spMk id="4" creationId="{09170515-F08D-A904-0472-12B885059F3C}"/>
          </ac:spMkLst>
        </pc:spChg>
        <pc:spChg chg="mod">
          <ac:chgData name="Yeli Bengochea" userId="S::ybengochea@insy2s.fr::8c987a25-4b8d-4e55-8820-25cda8801b54" providerId="AD" clId="Web-{C0928E4D-B91E-6AE5-F07B-A135CC43234D}" dt="2022-08-30T11:54:10.478" v="1361" actId="1076"/>
          <ac:spMkLst>
            <pc:docMk/>
            <pc:sldMk cId="26366799" sldId="277"/>
            <ac:spMk id="6" creationId="{CD23B023-7EA3-84F5-707C-76A754DA930D}"/>
          </ac:spMkLst>
        </pc:spChg>
        <pc:spChg chg="mod">
          <ac:chgData name="Yeli Bengochea" userId="S::ybengochea@insy2s.fr::8c987a25-4b8d-4e55-8820-25cda8801b54" providerId="AD" clId="Web-{C0928E4D-B91E-6AE5-F07B-A135CC43234D}" dt="2022-08-30T11:54:06.696" v="1360" actId="1076"/>
          <ac:spMkLst>
            <pc:docMk/>
            <pc:sldMk cId="26366799" sldId="277"/>
            <ac:spMk id="8" creationId="{6EC6845A-2BBE-5397-A359-58707B7744BC}"/>
          </ac:spMkLst>
        </pc:spChg>
        <pc:picChg chg="add mod">
          <ac:chgData name="Yeli Bengochea" userId="S::ybengochea@insy2s.fr::8c987a25-4b8d-4e55-8820-25cda8801b54" providerId="AD" clId="Web-{C0928E4D-B91E-6AE5-F07B-A135CC43234D}" dt="2022-08-30T11:53:57.790" v="1358" actId="14100"/>
          <ac:picMkLst>
            <pc:docMk/>
            <pc:sldMk cId="26366799" sldId="277"/>
            <ac:picMk id="2" creationId="{6AFD2EB1-3EDE-627B-CD29-4EAEE218971E}"/>
          </ac:picMkLst>
        </pc:picChg>
        <pc:picChg chg="del">
          <ac:chgData name="Yeli Bengochea" userId="S::ybengochea@insy2s.fr::8c987a25-4b8d-4e55-8820-25cda8801b54" providerId="AD" clId="Web-{C0928E4D-B91E-6AE5-F07B-A135CC43234D}" dt="2022-08-30T11:53:38.288" v="1353"/>
          <ac:picMkLst>
            <pc:docMk/>
            <pc:sldMk cId="26366799" sldId="277"/>
            <ac:picMk id="7" creationId="{C7C3E367-E865-6F45-50EE-475094427EE1}"/>
          </ac:picMkLst>
        </pc:picChg>
      </pc:sldChg>
      <pc:sldChg chg="addSp delSp modSp add replId">
        <pc:chgData name="Yeli Bengochea" userId="S::ybengochea@insy2s.fr::8c987a25-4b8d-4e55-8820-25cda8801b54" providerId="AD" clId="Web-{C0928E4D-B91E-6AE5-F07B-A135CC43234D}" dt="2022-08-30T12:17:44.486" v="1776" actId="20577"/>
        <pc:sldMkLst>
          <pc:docMk/>
          <pc:sldMk cId="1605425464" sldId="278"/>
        </pc:sldMkLst>
        <pc:spChg chg="mod">
          <ac:chgData name="Yeli Bengochea" userId="S::ybengochea@insy2s.fr::8c987a25-4b8d-4e55-8820-25cda8801b54" providerId="AD" clId="Web-{C0928E4D-B91E-6AE5-F07B-A135CC43234D}" dt="2022-08-30T12:17:44.486" v="1776" actId="20577"/>
          <ac:spMkLst>
            <pc:docMk/>
            <pc:sldMk cId="1605425464" sldId="278"/>
            <ac:spMk id="5" creationId="{BB742927-D46E-2D41-E43F-B93338527B8B}"/>
          </ac:spMkLst>
        </pc:spChg>
        <pc:picChg chg="add mod">
          <ac:chgData name="Yeli Bengochea" userId="S::ybengochea@insy2s.fr::8c987a25-4b8d-4e55-8820-25cda8801b54" providerId="AD" clId="Web-{C0928E4D-B91E-6AE5-F07B-A135CC43234D}" dt="2022-08-30T12:17:33.173" v="1769" actId="1076"/>
          <ac:picMkLst>
            <pc:docMk/>
            <pc:sldMk cId="1605425464" sldId="278"/>
            <ac:picMk id="2" creationId="{B03209FA-1EA1-7B40-97D7-E0914C676741}"/>
          </ac:picMkLst>
        </pc:picChg>
        <pc:picChg chg="del">
          <ac:chgData name="Yeli Bengochea" userId="S::ybengochea@insy2s.fr::8c987a25-4b8d-4e55-8820-25cda8801b54" providerId="AD" clId="Web-{C0928E4D-B91E-6AE5-F07B-A135CC43234D}" dt="2022-08-30T12:17:04.390" v="1748"/>
          <ac:picMkLst>
            <pc:docMk/>
            <pc:sldMk cId="1605425464" sldId="278"/>
            <ac:picMk id="3" creationId="{480594F6-4F55-9EA8-4EAF-562225158929}"/>
          </ac:picMkLst>
        </pc:picChg>
      </pc:sldChg>
      <pc:sldChg chg="delSp modSp add replId">
        <pc:chgData name="Yeli Bengochea" userId="S::ybengochea@insy2s.fr::8c987a25-4b8d-4e55-8820-25cda8801b54" providerId="AD" clId="Web-{C0928E4D-B91E-6AE5-F07B-A135CC43234D}" dt="2022-08-30T12:19:40.681" v="1793" actId="1076"/>
        <pc:sldMkLst>
          <pc:docMk/>
          <pc:sldMk cId="2847647713" sldId="279"/>
        </pc:sldMkLst>
        <pc:spChg chg="mod">
          <ac:chgData name="Yeli Bengochea" userId="S::ybengochea@insy2s.fr::8c987a25-4b8d-4e55-8820-25cda8801b54" providerId="AD" clId="Web-{C0928E4D-B91E-6AE5-F07B-A135CC43234D}" dt="2022-08-30T12:19:40.681" v="1793" actId="1076"/>
          <ac:spMkLst>
            <pc:docMk/>
            <pc:sldMk cId="2847647713" sldId="279"/>
            <ac:spMk id="5" creationId="{BB742927-D46E-2D41-E43F-B93338527B8B}"/>
          </ac:spMkLst>
        </pc:spChg>
        <pc:picChg chg="del">
          <ac:chgData name="Yeli Bengochea" userId="S::ybengochea@insy2s.fr::8c987a25-4b8d-4e55-8820-25cda8801b54" providerId="AD" clId="Web-{C0928E4D-B91E-6AE5-F07B-A135CC43234D}" dt="2022-08-30T12:19:25.774" v="1778"/>
          <ac:picMkLst>
            <pc:docMk/>
            <pc:sldMk cId="2847647713" sldId="279"/>
            <ac:picMk id="2" creationId="{B03209FA-1EA1-7B40-97D7-E0914C6767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05754-C31E-4F1D-9363-746CDD1498EC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DA0F3-AAEA-4983-80C7-14F918BAC0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226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D23335CA-BA10-4E8E-A1CA-9D7F19E976E0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36952" y="1844621"/>
            <a:ext cx="2936169" cy="2733675"/>
          </a:xfrm>
          <a:prstGeom prst="rect">
            <a:avLst/>
          </a:prstGeom>
          <a:noFill/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76956D8-1182-4981-9715-B0C3B2E16BF0}"/>
              </a:ext>
            </a:extLst>
          </p:cNvPr>
          <p:cNvGrpSpPr/>
          <p:nvPr userDrawn="1"/>
        </p:nvGrpSpPr>
        <p:grpSpPr>
          <a:xfrm>
            <a:off x="5344527" y="206428"/>
            <a:ext cx="6847473" cy="6438975"/>
            <a:chOff x="5344527" y="122676"/>
            <a:chExt cx="6914003" cy="6551601"/>
          </a:xfrm>
          <a:solidFill>
            <a:srgbClr val="E7E6E6"/>
          </a:solidFill>
          <a:effectLst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EA9C7-709A-45DE-A16A-C83CB0529923}"/>
                </a:ext>
              </a:extLst>
            </p:cNvPr>
            <p:cNvSpPr/>
            <p:nvPr/>
          </p:nvSpPr>
          <p:spPr>
            <a:xfrm>
              <a:off x="5344527" y="528515"/>
              <a:ext cx="6914003" cy="6145762"/>
            </a:xfrm>
            <a:prstGeom prst="rect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AF545F-8334-4D57-9CFD-12048C61DF1B}"/>
                </a:ext>
              </a:extLst>
            </p:cNvPr>
            <p:cNvSpPr/>
            <p:nvPr userDrawn="1"/>
          </p:nvSpPr>
          <p:spPr>
            <a:xfrm>
              <a:off x="6486037" y="122676"/>
              <a:ext cx="5772493" cy="522489"/>
            </a:xfrm>
            <a:custGeom>
              <a:avLst/>
              <a:gdLst>
                <a:gd name="connsiteX0" fmla="*/ 0 w 5281588"/>
                <a:gd name="connsiteY0" fmla="*/ 0 h 497965"/>
                <a:gd name="connsiteX1" fmla="*/ 5281588 w 5281588"/>
                <a:gd name="connsiteY1" fmla="*/ 0 h 497965"/>
                <a:gd name="connsiteX2" fmla="*/ 5281588 w 5281588"/>
                <a:gd name="connsiteY2" fmla="*/ 497965 h 497965"/>
                <a:gd name="connsiteX3" fmla="*/ 0 w 5281588"/>
                <a:gd name="connsiteY3" fmla="*/ 497965 h 497965"/>
                <a:gd name="connsiteX4" fmla="*/ 0 w 5281588"/>
                <a:gd name="connsiteY4" fmla="*/ 0 h 497965"/>
                <a:gd name="connsiteX0" fmla="*/ 490953 w 5772541"/>
                <a:gd name="connsiteY0" fmla="*/ 0 h 528650"/>
                <a:gd name="connsiteX1" fmla="*/ 5772541 w 5772541"/>
                <a:gd name="connsiteY1" fmla="*/ 0 h 528650"/>
                <a:gd name="connsiteX2" fmla="*/ 5772541 w 5772541"/>
                <a:gd name="connsiteY2" fmla="*/ 497965 h 528650"/>
                <a:gd name="connsiteX3" fmla="*/ 0 w 5772541"/>
                <a:gd name="connsiteY3" fmla="*/ 528650 h 528650"/>
                <a:gd name="connsiteX4" fmla="*/ 490953 w 5772541"/>
                <a:gd name="connsiteY4" fmla="*/ 0 h 528650"/>
                <a:gd name="connsiteX0" fmla="*/ 441857 w 5723445"/>
                <a:gd name="connsiteY0" fmla="*/ 0 h 497965"/>
                <a:gd name="connsiteX1" fmla="*/ 5723445 w 5723445"/>
                <a:gd name="connsiteY1" fmla="*/ 0 h 497965"/>
                <a:gd name="connsiteX2" fmla="*/ 5723445 w 5723445"/>
                <a:gd name="connsiteY2" fmla="*/ 497965 h 497965"/>
                <a:gd name="connsiteX3" fmla="*/ 0 w 5723445"/>
                <a:gd name="connsiteY3" fmla="*/ 479554 h 497965"/>
                <a:gd name="connsiteX4" fmla="*/ 441857 w 5723445"/>
                <a:gd name="connsiteY4" fmla="*/ 0 h 497965"/>
                <a:gd name="connsiteX0" fmla="*/ 455871 w 5737459"/>
                <a:gd name="connsiteY0" fmla="*/ 0 h 497965"/>
                <a:gd name="connsiteX1" fmla="*/ 5737459 w 5737459"/>
                <a:gd name="connsiteY1" fmla="*/ 0 h 497965"/>
                <a:gd name="connsiteX2" fmla="*/ 5737459 w 5737459"/>
                <a:gd name="connsiteY2" fmla="*/ 497965 h 497965"/>
                <a:gd name="connsiteX3" fmla="*/ 0 w 5737459"/>
                <a:gd name="connsiteY3" fmla="*/ 493568 h 497965"/>
                <a:gd name="connsiteX4" fmla="*/ 455871 w 5737459"/>
                <a:gd name="connsiteY4" fmla="*/ 0 h 497965"/>
                <a:gd name="connsiteX0" fmla="*/ 490905 w 5772493"/>
                <a:gd name="connsiteY0" fmla="*/ 0 h 504078"/>
                <a:gd name="connsiteX1" fmla="*/ 5772493 w 5772493"/>
                <a:gd name="connsiteY1" fmla="*/ 0 h 504078"/>
                <a:gd name="connsiteX2" fmla="*/ 5772493 w 5772493"/>
                <a:gd name="connsiteY2" fmla="*/ 497965 h 504078"/>
                <a:gd name="connsiteX3" fmla="*/ 0 w 5772493"/>
                <a:gd name="connsiteY3" fmla="*/ 504078 h 504078"/>
                <a:gd name="connsiteX4" fmla="*/ 490905 w 5772493"/>
                <a:gd name="connsiteY4" fmla="*/ 0 h 504078"/>
                <a:gd name="connsiteX0" fmla="*/ 490905 w 5772493"/>
                <a:gd name="connsiteY0" fmla="*/ 0 h 522489"/>
                <a:gd name="connsiteX1" fmla="*/ 5772493 w 5772493"/>
                <a:gd name="connsiteY1" fmla="*/ 0 h 522489"/>
                <a:gd name="connsiteX2" fmla="*/ 5772493 w 5772493"/>
                <a:gd name="connsiteY2" fmla="*/ 522489 h 522489"/>
                <a:gd name="connsiteX3" fmla="*/ 0 w 5772493"/>
                <a:gd name="connsiteY3" fmla="*/ 504078 h 522489"/>
                <a:gd name="connsiteX4" fmla="*/ 490905 w 5772493"/>
                <a:gd name="connsiteY4" fmla="*/ 0 h 52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493" h="522489">
                  <a:moveTo>
                    <a:pt x="490905" y="0"/>
                  </a:moveTo>
                  <a:lnTo>
                    <a:pt x="5772493" y="0"/>
                  </a:lnTo>
                  <a:lnTo>
                    <a:pt x="5772493" y="522489"/>
                  </a:lnTo>
                  <a:lnTo>
                    <a:pt x="0" y="504078"/>
                  </a:lnTo>
                  <a:lnTo>
                    <a:pt x="490905" y="0"/>
                  </a:lnTo>
                  <a:close/>
                </a:path>
              </a:pathLst>
            </a:cu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        </a:t>
              </a:r>
            </a:p>
          </p:txBody>
        </p:sp>
      </p:grpSp>
      <p:sp>
        <p:nvSpPr>
          <p:cNvPr id="7" name="Rectangle 1">
            <a:extLst>
              <a:ext uri="{FF2B5EF4-FFF2-40B4-BE49-F238E27FC236}">
                <a16:creationId xmlns:a16="http://schemas.microsoft.com/office/drawing/2014/main" id="{D1785B3C-6C3B-44C4-962D-F8B1B431BA61}"/>
              </a:ext>
            </a:extLst>
          </p:cNvPr>
          <p:cNvSpPr/>
          <p:nvPr userDrawn="1"/>
        </p:nvSpPr>
        <p:spPr>
          <a:xfrm flipV="1">
            <a:off x="5754133" y="473893"/>
            <a:ext cx="1608750" cy="383540"/>
          </a:xfrm>
          <a:custGeom>
            <a:avLst/>
            <a:gdLst>
              <a:gd name="connsiteX0" fmla="*/ 0 w 2778276"/>
              <a:gd name="connsiteY0" fmla="*/ 0 h 471777"/>
              <a:gd name="connsiteX1" fmla="*/ 2778276 w 2778276"/>
              <a:gd name="connsiteY1" fmla="*/ 0 h 471777"/>
              <a:gd name="connsiteX2" fmla="*/ 2778276 w 2778276"/>
              <a:gd name="connsiteY2" fmla="*/ 471777 h 471777"/>
              <a:gd name="connsiteX3" fmla="*/ 0 w 2778276"/>
              <a:gd name="connsiteY3" fmla="*/ 471777 h 471777"/>
              <a:gd name="connsiteX4" fmla="*/ 0 w 2778276"/>
              <a:gd name="connsiteY4" fmla="*/ 0 h 471777"/>
              <a:gd name="connsiteX0" fmla="*/ 0 w 2778276"/>
              <a:gd name="connsiteY0" fmla="*/ 0 h 499912"/>
              <a:gd name="connsiteX1" fmla="*/ 2778276 w 2778276"/>
              <a:gd name="connsiteY1" fmla="*/ 0 h 499912"/>
              <a:gd name="connsiteX2" fmla="*/ 2778276 w 2778276"/>
              <a:gd name="connsiteY2" fmla="*/ 471777 h 499912"/>
              <a:gd name="connsiteX3" fmla="*/ 576775 w 2778276"/>
              <a:gd name="connsiteY3" fmla="*/ 499912 h 499912"/>
              <a:gd name="connsiteX4" fmla="*/ 0 w 2778276"/>
              <a:gd name="connsiteY4" fmla="*/ 0 h 499912"/>
              <a:gd name="connsiteX0" fmla="*/ 0 w 2792344"/>
              <a:gd name="connsiteY0" fmla="*/ 0 h 514001"/>
              <a:gd name="connsiteX1" fmla="*/ 2778276 w 2792344"/>
              <a:gd name="connsiteY1" fmla="*/ 0 h 514001"/>
              <a:gd name="connsiteX2" fmla="*/ 2792344 w 2792344"/>
              <a:gd name="connsiteY2" fmla="*/ 514001 h 514001"/>
              <a:gd name="connsiteX3" fmla="*/ 576775 w 2792344"/>
              <a:gd name="connsiteY3" fmla="*/ 499912 h 514001"/>
              <a:gd name="connsiteX4" fmla="*/ 0 w 2792344"/>
              <a:gd name="connsiteY4" fmla="*/ 0 h 514001"/>
              <a:gd name="connsiteX0" fmla="*/ 0 w 2792344"/>
              <a:gd name="connsiteY0" fmla="*/ 0 h 514001"/>
              <a:gd name="connsiteX1" fmla="*/ 2778276 w 2792344"/>
              <a:gd name="connsiteY1" fmla="*/ 0 h 514001"/>
              <a:gd name="connsiteX2" fmla="*/ 2792344 w 2792344"/>
              <a:gd name="connsiteY2" fmla="*/ 514001 h 514001"/>
              <a:gd name="connsiteX3" fmla="*/ 607180 w 2792344"/>
              <a:gd name="connsiteY3" fmla="*/ 513997 h 514001"/>
              <a:gd name="connsiteX4" fmla="*/ 0 w 2792344"/>
              <a:gd name="connsiteY4" fmla="*/ 0 h 5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2344" h="514001">
                <a:moveTo>
                  <a:pt x="0" y="0"/>
                </a:moveTo>
                <a:lnTo>
                  <a:pt x="2778276" y="0"/>
                </a:lnTo>
                <a:lnTo>
                  <a:pt x="2792344" y="514001"/>
                </a:lnTo>
                <a:lnTo>
                  <a:pt x="607180" y="513997"/>
                </a:lnTo>
                <a:lnTo>
                  <a:pt x="0" y="0"/>
                </a:lnTo>
                <a:close/>
              </a:path>
            </a:pathLst>
          </a:custGeom>
          <a:solidFill>
            <a:srgbClr val="EE740F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432DBF58-80D6-4AD4-8AC0-04C3DC3916D4}"/>
              </a:ext>
            </a:extLst>
          </p:cNvPr>
          <p:cNvGrpSpPr/>
          <p:nvPr userDrawn="1"/>
        </p:nvGrpSpPr>
        <p:grpSpPr>
          <a:xfrm>
            <a:off x="5414376" y="336852"/>
            <a:ext cx="6777624" cy="6188548"/>
            <a:chOff x="5414376" y="320984"/>
            <a:chExt cx="6777624" cy="6188548"/>
          </a:xfrm>
          <a:blipFill>
            <a:blip r:embed="rId4"/>
            <a:stretch>
              <a:fillRect/>
            </a:stretch>
          </a:blip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FF4BE96-29E9-45FE-A98C-B3C3E67BA17A}"/>
                </a:ext>
              </a:extLst>
            </p:cNvPr>
            <p:cNvSpPr/>
            <p:nvPr/>
          </p:nvSpPr>
          <p:spPr>
            <a:xfrm>
              <a:off x="5414376" y="763168"/>
              <a:ext cx="6777623" cy="5746364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1522337-5292-4677-98CD-5D034CAD0F80}"/>
                </a:ext>
              </a:extLst>
            </p:cNvPr>
            <p:cNvSpPr/>
            <p:nvPr userDrawn="1"/>
          </p:nvSpPr>
          <p:spPr>
            <a:xfrm>
              <a:off x="6822436" y="320984"/>
              <a:ext cx="5369564" cy="448444"/>
            </a:xfrm>
            <a:custGeom>
              <a:avLst/>
              <a:gdLst>
                <a:gd name="connsiteX0" fmla="*/ 0 w 5784111"/>
                <a:gd name="connsiteY0" fmla="*/ 0 h 448444"/>
                <a:gd name="connsiteX1" fmla="*/ 5784111 w 5784111"/>
                <a:gd name="connsiteY1" fmla="*/ 0 h 448444"/>
                <a:gd name="connsiteX2" fmla="*/ 5784111 w 5784111"/>
                <a:gd name="connsiteY2" fmla="*/ 448444 h 448444"/>
                <a:gd name="connsiteX3" fmla="*/ 0 w 5784111"/>
                <a:gd name="connsiteY3" fmla="*/ 448444 h 448444"/>
                <a:gd name="connsiteX4" fmla="*/ 0 w 5784111"/>
                <a:gd name="connsiteY4" fmla="*/ 0 h 448444"/>
                <a:gd name="connsiteX0" fmla="*/ 335989 w 6120100"/>
                <a:gd name="connsiteY0" fmla="*/ 0 h 448444"/>
                <a:gd name="connsiteX1" fmla="*/ 6120100 w 6120100"/>
                <a:gd name="connsiteY1" fmla="*/ 0 h 448444"/>
                <a:gd name="connsiteX2" fmla="*/ 6120100 w 6120100"/>
                <a:gd name="connsiteY2" fmla="*/ 448444 h 448444"/>
                <a:gd name="connsiteX3" fmla="*/ 0 w 6120100"/>
                <a:gd name="connsiteY3" fmla="*/ 448444 h 448444"/>
                <a:gd name="connsiteX4" fmla="*/ 335989 w 6120100"/>
                <a:gd name="connsiteY4" fmla="*/ 0 h 448444"/>
                <a:gd name="connsiteX0" fmla="*/ 370495 w 6154606"/>
                <a:gd name="connsiteY0" fmla="*/ 0 h 448444"/>
                <a:gd name="connsiteX1" fmla="*/ 6154606 w 6154606"/>
                <a:gd name="connsiteY1" fmla="*/ 0 h 448444"/>
                <a:gd name="connsiteX2" fmla="*/ 6154606 w 6154606"/>
                <a:gd name="connsiteY2" fmla="*/ 448444 h 448444"/>
                <a:gd name="connsiteX3" fmla="*/ 0 w 6154606"/>
                <a:gd name="connsiteY3" fmla="*/ 448444 h 448444"/>
                <a:gd name="connsiteX4" fmla="*/ 370495 w 6154606"/>
                <a:gd name="connsiteY4" fmla="*/ 0 h 448444"/>
                <a:gd name="connsiteX0" fmla="*/ 439509 w 6223620"/>
                <a:gd name="connsiteY0" fmla="*/ 0 h 448444"/>
                <a:gd name="connsiteX1" fmla="*/ 6223620 w 6223620"/>
                <a:gd name="connsiteY1" fmla="*/ 0 h 448444"/>
                <a:gd name="connsiteX2" fmla="*/ 6223620 w 6223620"/>
                <a:gd name="connsiteY2" fmla="*/ 448444 h 448444"/>
                <a:gd name="connsiteX3" fmla="*/ 0 w 6223620"/>
                <a:gd name="connsiteY3" fmla="*/ 448444 h 448444"/>
                <a:gd name="connsiteX4" fmla="*/ 439509 w 6223620"/>
                <a:gd name="connsiteY4" fmla="*/ 0 h 44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620" h="448444">
                  <a:moveTo>
                    <a:pt x="439509" y="0"/>
                  </a:moveTo>
                  <a:lnTo>
                    <a:pt x="6223620" y="0"/>
                  </a:lnTo>
                  <a:lnTo>
                    <a:pt x="6223620" y="448444"/>
                  </a:lnTo>
                  <a:lnTo>
                    <a:pt x="0" y="448444"/>
                  </a:lnTo>
                  <a:lnTo>
                    <a:pt x="4395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EE866178-2AB3-46C0-BE65-FB98D9FCAF69}"/>
              </a:ext>
            </a:extLst>
          </p:cNvPr>
          <p:cNvGrpSpPr/>
          <p:nvPr userDrawn="1"/>
        </p:nvGrpSpPr>
        <p:grpSpPr>
          <a:xfrm>
            <a:off x="5414722" y="324094"/>
            <a:ext cx="6777624" cy="6197054"/>
            <a:chOff x="5414376" y="312478"/>
            <a:chExt cx="6777624" cy="6197054"/>
          </a:xfrm>
          <a:gradFill>
            <a:gsLst>
              <a:gs pos="0">
                <a:srgbClr val="0056AC">
                  <a:alpha val="78000"/>
                </a:srgbClr>
              </a:gs>
              <a:gs pos="100000">
                <a:srgbClr val="0B84FF"/>
              </a:gs>
              <a:gs pos="18000">
                <a:srgbClr val="0B84FF">
                  <a:alpha val="84000"/>
                </a:srgbClr>
              </a:gs>
            </a:gsLst>
            <a:lin ang="0" scaled="0"/>
          </a:gradFill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3770ECC-A4CF-4ABD-98FE-3720D8AB0624}"/>
                </a:ext>
              </a:extLst>
            </p:cNvPr>
            <p:cNvSpPr/>
            <p:nvPr/>
          </p:nvSpPr>
          <p:spPr>
            <a:xfrm>
              <a:off x="5414376" y="763168"/>
              <a:ext cx="6777623" cy="5746364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Rectangle 53">
              <a:extLst>
                <a:ext uri="{FF2B5EF4-FFF2-40B4-BE49-F238E27FC236}">
                  <a16:creationId xmlns:a16="http://schemas.microsoft.com/office/drawing/2014/main" id="{CBECCD16-FC33-4CF6-89E5-C76BF6185CC7}"/>
                </a:ext>
              </a:extLst>
            </p:cNvPr>
            <p:cNvSpPr/>
            <p:nvPr userDrawn="1"/>
          </p:nvSpPr>
          <p:spPr>
            <a:xfrm>
              <a:off x="6822436" y="312478"/>
              <a:ext cx="5369564" cy="448444"/>
            </a:xfrm>
            <a:custGeom>
              <a:avLst/>
              <a:gdLst>
                <a:gd name="connsiteX0" fmla="*/ 0 w 5784111"/>
                <a:gd name="connsiteY0" fmla="*/ 0 h 448444"/>
                <a:gd name="connsiteX1" fmla="*/ 5784111 w 5784111"/>
                <a:gd name="connsiteY1" fmla="*/ 0 h 448444"/>
                <a:gd name="connsiteX2" fmla="*/ 5784111 w 5784111"/>
                <a:gd name="connsiteY2" fmla="*/ 448444 h 448444"/>
                <a:gd name="connsiteX3" fmla="*/ 0 w 5784111"/>
                <a:gd name="connsiteY3" fmla="*/ 448444 h 448444"/>
                <a:gd name="connsiteX4" fmla="*/ 0 w 5784111"/>
                <a:gd name="connsiteY4" fmla="*/ 0 h 448444"/>
                <a:gd name="connsiteX0" fmla="*/ 335989 w 6120100"/>
                <a:gd name="connsiteY0" fmla="*/ 0 h 448444"/>
                <a:gd name="connsiteX1" fmla="*/ 6120100 w 6120100"/>
                <a:gd name="connsiteY1" fmla="*/ 0 h 448444"/>
                <a:gd name="connsiteX2" fmla="*/ 6120100 w 6120100"/>
                <a:gd name="connsiteY2" fmla="*/ 448444 h 448444"/>
                <a:gd name="connsiteX3" fmla="*/ 0 w 6120100"/>
                <a:gd name="connsiteY3" fmla="*/ 448444 h 448444"/>
                <a:gd name="connsiteX4" fmla="*/ 335989 w 6120100"/>
                <a:gd name="connsiteY4" fmla="*/ 0 h 448444"/>
                <a:gd name="connsiteX0" fmla="*/ 370495 w 6154606"/>
                <a:gd name="connsiteY0" fmla="*/ 0 h 448444"/>
                <a:gd name="connsiteX1" fmla="*/ 6154606 w 6154606"/>
                <a:gd name="connsiteY1" fmla="*/ 0 h 448444"/>
                <a:gd name="connsiteX2" fmla="*/ 6154606 w 6154606"/>
                <a:gd name="connsiteY2" fmla="*/ 448444 h 448444"/>
                <a:gd name="connsiteX3" fmla="*/ 0 w 6154606"/>
                <a:gd name="connsiteY3" fmla="*/ 448444 h 448444"/>
                <a:gd name="connsiteX4" fmla="*/ 370495 w 6154606"/>
                <a:gd name="connsiteY4" fmla="*/ 0 h 448444"/>
                <a:gd name="connsiteX0" fmla="*/ 439509 w 6223620"/>
                <a:gd name="connsiteY0" fmla="*/ 0 h 448444"/>
                <a:gd name="connsiteX1" fmla="*/ 6223620 w 6223620"/>
                <a:gd name="connsiteY1" fmla="*/ 0 h 448444"/>
                <a:gd name="connsiteX2" fmla="*/ 6223620 w 6223620"/>
                <a:gd name="connsiteY2" fmla="*/ 448444 h 448444"/>
                <a:gd name="connsiteX3" fmla="*/ 0 w 6223620"/>
                <a:gd name="connsiteY3" fmla="*/ 448444 h 448444"/>
                <a:gd name="connsiteX4" fmla="*/ 439509 w 6223620"/>
                <a:gd name="connsiteY4" fmla="*/ 0 h 44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620" h="448444">
                  <a:moveTo>
                    <a:pt x="439509" y="0"/>
                  </a:moveTo>
                  <a:lnTo>
                    <a:pt x="6223620" y="0"/>
                  </a:lnTo>
                  <a:lnTo>
                    <a:pt x="6223620" y="448444"/>
                  </a:lnTo>
                  <a:lnTo>
                    <a:pt x="0" y="448444"/>
                  </a:lnTo>
                  <a:lnTo>
                    <a:pt x="4395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5E2DFFD-937D-4ADB-9992-A122C3EF1C2C}"/>
              </a:ext>
            </a:extLst>
          </p:cNvPr>
          <p:cNvGrpSpPr/>
          <p:nvPr userDrawn="1"/>
        </p:nvGrpSpPr>
        <p:grpSpPr>
          <a:xfrm>
            <a:off x="5001994" y="399516"/>
            <a:ext cx="444186" cy="6361044"/>
            <a:chOff x="5001994" y="399516"/>
            <a:chExt cx="444186" cy="6361044"/>
          </a:xfrm>
        </p:grpSpPr>
        <p:sp>
          <p:nvSpPr>
            <p:cNvPr id="11" name="Rectangle 115">
              <a:extLst>
                <a:ext uri="{FF2B5EF4-FFF2-40B4-BE49-F238E27FC236}">
                  <a16:creationId xmlns:a16="http://schemas.microsoft.com/office/drawing/2014/main" id="{6461F0FD-B715-446E-9E00-E25C7EA7694D}"/>
                </a:ext>
              </a:extLst>
            </p:cNvPr>
            <p:cNvSpPr/>
            <p:nvPr/>
          </p:nvSpPr>
          <p:spPr>
            <a:xfrm>
              <a:off x="5001994" y="399516"/>
              <a:ext cx="370520" cy="6361044"/>
            </a:xfrm>
            <a:custGeom>
              <a:avLst/>
              <a:gdLst>
                <a:gd name="connsiteX0" fmla="*/ 0 w 228600"/>
                <a:gd name="connsiteY0" fmla="*/ 0 h 8782050"/>
                <a:gd name="connsiteX1" fmla="*/ 228600 w 228600"/>
                <a:gd name="connsiteY1" fmla="*/ 0 h 8782050"/>
                <a:gd name="connsiteX2" fmla="*/ 228600 w 228600"/>
                <a:gd name="connsiteY2" fmla="*/ 8782050 h 8782050"/>
                <a:gd name="connsiteX3" fmla="*/ 0 w 228600"/>
                <a:gd name="connsiteY3" fmla="*/ 8782050 h 8782050"/>
                <a:gd name="connsiteX4" fmla="*/ 0 w 228600"/>
                <a:gd name="connsiteY4" fmla="*/ 0 h 8782050"/>
                <a:gd name="connsiteX0" fmla="*/ 0 w 232576"/>
                <a:gd name="connsiteY0" fmla="*/ 0 h 8917222"/>
                <a:gd name="connsiteX1" fmla="*/ 228600 w 232576"/>
                <a:gd name="connsiteY1" fmla="*/ 0 h 8917222"/>
                <a:gd name="connsiteX2" fmla="*/ 232576 w 232576"/>
                <a:gd name="connsiteY2" fmla="*/ 8917222 h 8917222"/>
                <a:gd name="connsiteX3" fmla="*/ 0 w 232576"/>
                <a:gd name="connsiteY3" fmla="*/ 8782050 h 8917222"/>
                <a:gd name="connsiteX4" fmla="*/ 0 w 232576"/>
                <a:gd name="connsiteY4" fmla="*/ 0 h 8917222"/>
                <a:gd name="connsiteX0" fmla="*/ 0 w 228920"/>
                <a:gd name="connsiteY0" fmla="*/ 0 h 8963111"/>
                <a:gd name="connsiteX1" fmla="*/ 228600 w 228920"/>
                <a:gd name="connsiteY1" fmla="*/ 0 h 8963111"/>
                <a:gd name="connsiteX2" fmla="*/ 227948 w 228920"/>
                <a:gd name="connsiteY2" fmla="*/ 8963111 h 8963111"/>
                <a:gd name="connsiteX3" fmla="*/ 0 w 228920"/>
                <a:gd name="connsiteY3" fmla="*/ 8782050 h 8963111"/>
                <a:gd name="connsiteX4" fmla="*/ 0 w 228920"/>
                <a:gd name="connsiteY4" fmla="*/ 0 h 8963111"/>
                <a:gd name="connsiteX0" fmla="*/ 0 w 227948"/>
                <a:gd name="connsiteY0" fmla="*/ 91048 h 9054159"/>
                <a:gd name="connsiteX1" fmla="*/ 226287 w 227948"/>
                <a:gd name="connsiteY1" fmla="*/ 0 h 9054159"/>
                <a:gd name="connsiteX2" fmla="*/ 227948 w 227948"/>
                <a:gd name="connsiteY2" fmla="*/ 9054159 h 9054159"/>
                <a:gd name="connsiteX3" fmla="*/ 0 w 227948"/>
                <a:gd name="connsiteY3" fmla="*/ 8873098 h 9054159"/>
                <a:gd name="connsiteX4" fmla="*/ 0 w 227948"/>
                <a:gd name="connsiteY4" fmla="*/ 91048 h 9054159"/>
                <a:gd name="connsiteX0" fmla="*/ 0 w 227948"/>
                <a:gd name="connsiteY0" fmla="*/ 91048 h 9022763"/>
                <a:gd name="connsiteX1" fmla="*/ 226287 w 227948"/>
                <a:gd name="connsiteY1" fmla="*/ 0 h 9022763"/>
                <a:gd name="connsiteX2" fmla="*/ 227948 w 227948"/>
                <a:gd name="connsiteY2" fmla="*/ 9022763 h 9022763"/>
                <a:gd name="connsiteX3" fmla="*/ 0 w 227948"/>
                <a:gd name="connsiteY3" fmla="*/ 8873098 h 9022763"/>
                <a:gd name="connsiteX4" fmla="*/ 0 w 227948"/>
                <a:gd name="connsiteY4" fmla="*/ 91048 h 9022763"/>
                <a:gd name="connsiteX0" fmla="*/ 0 w 226489"/>
                <a:gd name="connsiteY0" fmla="*/ 91048 h 8996077"/>
                <a:gd name="connsiteX1" fmla="*/ 226287 w 226489"/>
                <a:gd name="connsiteY1" fmla="*/ 0 h 8996077"/>
                <a:gd name="connsiteX2" fmla="*/ 223304 w 226489"/>
                <a:gd name="connsiteY2" fmla="*/ 8996077 h 8996077"/>
                <a:gd name="connsiteX3" fmla="*/ 0 w 226489"/>
                <a:gd name="connsiteY3" fmla="*/ 8873098 h 8996077"/>
                <a:gd name="connsiteX4" fmla="*/ 0 w 226489"/>
                <a:gd name="connsiteY4" fmla="*/ 91048 h 8996077"/>
                <a:gd name="connsiteX0" fmla="*/ 0 w 226490"/>
                <a:gd name="connsiteY0" fmla="*/ 91048 h 8978810"/>
                <a:gd name="connsiteX1" fmla="*/ 226287 w 226490"/>
                <a:gd name="connsiteY1" fmla="*/ 0 h 8978810"/>
                <a:gd name="connsiteX2" fmla="*/ 223305 w 226490"/>
                <a:gd name="connsiteY2" fmla="*/ 8978810 h 8978810"/>
                <a:gd name="connsiteX3" fmla="*/ 0 w 226490"/>
                <a:gd name="connsiteY3" fmla="*/ 8873098 h 8978810"/>
                <a:gd name="connsiteX4" fmla="*/ 0 w 226490"/>
                <a:gd name="connsiteY4" fmla="*/ 91048 h 8978810"/>
                <a:gd name="connsiteX0" fmla="*/ 0 w 226490"/>
                <a:gd name="connsiteY0" fmla="*/ 91048 h 8966252"/>
                <a:gd name="connsiteX1" fmla="*/ 226287 w 226490"/>
                <a:gd name="connsiteY1" fmla="*/ 0 h 8966252"/>
                <a:gd name="connsiteX2" fmla="*/ 223306 w 226490"/>
                <a:gd name="connsiteY2" fmla="*/ 8966252 h 8966252"/>
                <a:gd name="connsiteX3" fmla="*/ 0 w 226490"/>
                <a:gd name="connsiteY3" fmla="*/ 8873098 h 8966252"/>
                <a:gd name="connsiteX4" fmla="*/ 0 w 226490"/>
                <a:gd name="connsiteY4" fmla="*/ 91048 h 8966252"/>
                <a:gd name="connsiteX0" fmla="*/ 0 w 226490"/>
                <a:gd name="connsiteY0" fmla="*/ 91048 h 8953694"/>
                <a:gd name="connsiteX1" fmla="*/ 226287 w 226490"/>
                <a:gd name="connsiteY1" fmla="*/ 0 h 8953694"/>
                <a:gd name="connsiteX2" fmla="*/ 223306 w 226490"/>
                <a:gd name="connsiteY2" fmla="*/ 8953694 h 8953694"/>
                <a:gd name="connsiteX3" fmla="*/ 0 w 226490"/>
                <a:gd name="connsiteY3" fmla="*/ 8873098 h 8953694"/>
                <a:gd name="connsiteX4" fmla="*/ 0 w 226490"/>
                <a:gd name="connsiteY4" fmla="*/ 91048 h 8953694"/>
                <a:gd name="connsiteX0" fmla="*/ 0 w 226428"/>
                <a:gd name="connsiteY0" fmla="*/ 91048 h 8970161"/>
                <a:gd name="connsiteX1" fmla="*/ 226287 w 226428"/>
                <a:gd name="connsiteY1" fmla="*/ 0 h 8970161"/>
                <a:gd name="connsiteX2" fmla="*/ 220513 w 226428"/>
                <a:gd name="connsiteY2" fmla="*/ 8970161 h 8970161"/>
                <a:gd name="connsiteX3" fmla="*/ 0 w 226428"/>
                <a:gd name="connsiteY3" fmla="*/ 8873098 h 8970161"/>
                <a:gd name="connsiteX4" fmla="*/ 0 w 226428"/>
                <a:gd name="connsiteY4" fmla="*/ 91048 h 8970161"/>
                <a:gd name="connsiteX0" fmla="*/ 0 w 226428"/>
                <a:gd name="connsiteY0" fmla="*/ 91048 h 8976749"/>
                <a:gd name="connsiteX1" fmla="*/ 226287 w 226428"/>
                <a:gd name="connsiteY1" fmla="*/ 0 h 8976749"/>
                <a:gd name="connsiteX2" fmla="*/ 220513 w 226428"/>
                <a:gd name="connsiteY2" fmla="*/ 8976749 h 8976749"/>
                <a:gd name="connsiteX3" fmla="*/ 0 w 226428"/>
                <a:gd name="connsiteY3" fmla="*/ 8873098 h 8976749"/>
                <a:gd name="connsiteX4" fmla="*/ 0 w 226428"/>
                <a:gd name="connsiteY4" fmla="*/ 91048 h 897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8" h="8976749">
                  <a:moveTo>
                    <a:pt x="0" y="91048"/>
                  </a:moveTo>
                  <a:lnTo>
                    <a:pt x="226287" y="0"/>
                  </a:lnTo>
                  <a:cubicBezTo>
                    <a:pt x="227612" y="2972407"/>
                    <a:pt x="219188" y="6004342"/>
                    <a:pt x="220513" y="8976749"/>
                  </a:cubicBezTo>
                  <a:lnTo>
                    <a:pt x="0" y="8873098"/>
                  </a:lnTo>
                  <a:lnTo>
                    <a:pt x="0" y="91048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12" name="Rectangle 115">
              <a:extLst>
                <a:ext uri="{FF2B5EF4-FFF2-40B4-BE49-F238E27FC236}">
                  <a16:creationId xmlns:a16="http://schemas.microsoft.com/office/drawing/2014/main" id="{5BA19053-E1EB-47B7-8BBF-7EF29F3F342D}"/>
                </a:ext>
              </a:extLst>
            </p:cNvPr>
            <p:cNvSpPr/>
            <p:nvPr/>
          </p:nvSpPr>
          <p:spPr>
            <a:xfrm>
              <a:off x="5129839" y="445485"/>
              <a:ext cx="316341" cy="6268767"/>
            </a:xfrm>
            <a:custGeom>
              <a:avLst/>
              <a:gdLst>
                <a:gd name="connsiteX0" fmla="*/ 0 w 228600"/>
                <a:gd name="connsiteY0" fmla="*/ 0 h 8782050"/>
                <a:gd name="connsiteX1" fmla="*/ 228600 w 228600"/>
                <a:gd name="connsiteY1" fmla="*/ 0 h 8782050"/>
                <a:gd name="connsiteX2" fmla="*/ 228600 w 228600"/>
                <a:gd name="connsiteY2" fmla="*/ 8782050 h 8782050"/>
                <a:gd name="connsiteX3" fmla="*/ 0 w 228600"/>
                <a:gd name="connsiteY3" fmla="*/ 8782050 h 8782050"/>
                <a:gd name="connsiteX4" fmla="*/ 0 w 228600"/>
                <a:gd name="connsiteY4" fmla="*/ 0 h 8782050"/>
                <a:gd name="connsiteX0" fmla="*/ 0 w 232576"/>
                <a:gd name="connsiteY0" fmla="*/ 0 h 8917222"/>
                <a:gd name="connsiteX1" fmla="*/ 228600 w 232576"/>
                <a:gd name="connsiteY1" fmla="*/ 0 h 8917222"/>
                <a:gd name="connsiteX2" fmla="*/ 232576 w 232576"/>
                <a:gd name="connsiteY2" fmla="*/ 8917222 h 8917222"/>
                <a:gd name="connsiteX3" fmla="*/ 0 w 232576"/>
                <a:gd name="connsiteY3" fmla="*/ 8782050 h 8917222"/>
                <a:gd name="connsiteX4" fmla="*/ 0 w 232576"/>
                <a:gd name="connsiteY4" fmla="*/ 0 h 8917222"/>
                <a:gd name="connsiteX0" fmla="*/ 0 w 232576"/>
                <a:gd name="connsiteY0" fmla="*/ 112473 h 9029695"/>
                <a:gd name="connsiteX1" fmla="*/ 226969 w 232576"/>
                <a:gd name="connsiteY1" fmla="*/ 0 h 9029695"/>
                <a:gd name="connsiteX2" fmla="*/ 232576 w 232576"/>
                <a:gd name="connsiteY2" fmla="*/ 9029695 h 9029695"/>
                <a:gd name="connsiteX3" fmla="*/ 0 w 232576"/>
                <a:gd name="connsiteY3" fmla="*/ 8894523 h 9029695"/>
                <a:gd name="connsiteX4" fmla="*/ 0 w 232576"/>
                <a:gd name="connsiteY4" fmla="*/ 112473 h 902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76" h="9029695">
                  <a:moveTo>
                    <a:pt x="0" y="112473"/>
                  </a:moveTo>
                  <a:lnTo>
                    <a:pt x="226969" y="0"/>
                  </a:lnTo>
                  <a:cubicBezTo>
                    <a:pt x="228294" y="2972407"/>
                    <a:pt x="231251" y="6057288"/>
                    <a:pt x="232576" y="9029695"/>
                  </a:cubicBezTo>
                  <a:lnTo>
                    <a:pt x="0" y="8894523"/>
                  </a:lnTo>
                  <a:lnTo>
                    <a:pt x="0" y="11247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C2048EA-E5AA-46AE-853D-702ED3509C0C}"/>
              </a:ext>
            </a:extLst>
          </p:cNvPr>
          <p:cNvSpPr/>
          <p:nvPr/>
        </p:nvSpPr>
        <p:spPr>
          <a:xfrm>
            <a:off x="12168093" y="0"/>
            <a:ext cx="131482" cy="6911788"/>
          </a:xfrm>
          <a:prstGeom prst="rect">
            <a:avLst/>
          </a:prstGeom>
          <a:solidFill>
            <a:srgbClr val="E7E6E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21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504C3D61-DE27-4199-80F1-0A07031D0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2407869" y="-3175"/>
            <a:ext cx="6856730" cy="6863080"/>
            <a:chOff x="0" y="0"/>
            <a:chExt cx="8352674" cy="8360757"/>
          </a:xfrm>
        </p:grpSpPr>
        <p:sp>
          <p:nvSpPr>
            <p:cNvPr id="8" name="Ovale 9">
              <a:extLst>
                <a:ext uri="{FF2B5EF4-FFF2-40B4-BE49-F238E27FC236}">
                  <a16:creationId xmlns:a16="http://schemas.microsoft.com/office/drawing/2014/main" id="{47935488-BF42-4033-86D3-4AF160A937FB}"/>
                </a:ext>
              </a:extLst>
            </p:cNvPr>
            <p:cNvSpPr/>
            <p:nvPr/>
          </p:nvSpPr>
          <p:spPr>
            <a:xfrm>
              <a:off x="1427018" y="1371600"/>
              <a:ext cx="5935980" cy="5038725"/>
            </a:xfrm>
            <a:prstGeom prst="hexagon">
              <a:avLst/>
            </a:prstGeom>
            <a:noFill/>
            <a:ln w="3175">
              <a:solidFill>
                <a:schemeClr val="tx1">
                  <a:alpha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>
                  <a:solidFill>
                    <a:srgbClr val="595959">
                      <a:alpha val="50000"/>
                    </a:srgb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000" kern="1000">
                <a:solidFill>
                  <a:srgbClr val="59595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Ellipse 11">
              <a:extLst>
                <a:ext uri="{FF2B5EF4-FFF2-40B4-BE49-F238E27FC236}">
                  <a16:creationId xmlns:a16="http://schemas.microsoft.com/office/drawing/2014/main" id="{35A716C5-7E93-474D-AE5F-F140876EE06D}"/>
                </a:ext>
              </a:extLst>
            </p:cNvPr>
            <p:cNvSpPr/>
            <p:nvPr/>
          </p:nvSpPr>
          <p:spPr>
            <a:xfrm>
              <a:off x="0" y="41564"/>
              <a:ext cx="4512945" cy="3830320"/>
            </a:xfrm>
            <a:prstGeom prst="hexagon">
              <a:avLst/>
            </a:prstGeom>
            <a:noFill/>
            <a:ln w="6350">
              <a:solidFill>
                <a:schemeClr val="tx1">
                  <a:alpha val="10000"/>
                </a:schemeClr>
              </a:solidFill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Ellipse 11">
              <a:extLst>
                <a:ext uri="{FF2B5EF4-FFF2-40B4-BE49-F238E27FC236}">
                  <a16:creationId xmlns:a16="http://schemas.microsoft.com/office/drawing/2014/main" id="{0E7E167E-FE43-4854-AD0F-F0C36F4247F2}"/>
                </a:ext>
              </a:extLst>
            </p:cNvPr>
            <p:cNvSpPr/>
            <p:nvPr/>
          </p:nvSpPr>
          <p:spPr>
            <a:xfrm>
              <a:off x="4876800" y="5694219"/>
              <a:ext cx="2506980" cy="2127885"/>
            </a:xfrm>
            <a:prstGeom prst="hexagon">
              <a:avLst/>
            </a:prstGeom>
            <a:noFill/>
            <a:ln w="6350">
              <a:solidFill>
                <a:schemeClr val="tx1">
                  <a:alpha val="10000"/>
                </a:schemeClr>
              </a:solidFill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Ellipse 11">
              <a:extLst>
                <a:ext uri="{FF2B5EF4-FFF2-40B4-BE49-F238E27FC236}">
                  <a16:creationId xmlns:a16="http://schemas.microsoft.com/office/drawing/2014/main" id="{117E0464-BB3C-4384-B0F2-7D75F87D9300}"/>
                </a:ext>
              </a:extLst>
            </p:cNvPr>
            <p:cNvSpPr/>
            <p:nvPr/>
          </p:nvSpPr>
          <p:spPr>
            <a:xfrm rot="10800000">
              <a:off x="5448513" y="6276114"/>
              <a:ext cx="2264423" cy="1921500"/>
            </a:xfrm>
            <a:prstGeom prst="hexagon">
              <a:avLst/>
            </a:prstGeom>
            <a:solidFill>
              <a:srgbClr val="0B84FF">
                <a:alpha val="10000"/>
              </a:srgbClr>
            </a:solidFill>
            <a:ln w="6350">
              <a:noFill/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Ellipse 11">
              <a:extLst>
                <a:ext uri="{FF2B5EF4-FFF2-40B4-BE49-F238E27FC236}">
                  <a16:creationId xmlns:a16="http://schemas.microsoft.com/office/drawing/2014/main" id="{D9947E3A-D818-462A-9011-2DB732F76812}"/>
                </a:ext>
              </a:extLst>
            </p:cNvPr>
            <p:cNvSpPr/>
            <p:nvPr/>
          </p:nvSpPr>
          <p:spPr>
            <a:xfrm>
              <a:off x="3976254" y="0"/>
              <a:ext cx="4376420" cy="3713480"/>
            </a:xfrm>
            <a:prstGeom prst="hexagon">
              <a:avLst/>
            </a:prstGeom>
            <a:solidFill>
              <a:schemeClr val="tx1">
                <a:lumMod val="65000"/>
                <a:lumOff val="35000"/>
                <a:alpha val="1000"/>
              </a:schemeClr>
            </a:solidFill>
            <a:ln w="6350">
              <a:noFill/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Ellipse 11">
              <a:extLst>
                <a:ext uri="{FF2B5EF4-FFF2-40B4-BE49-F238E27FC236}">
                  <a16:creationId xmlns:a16="http://schemas.microsoft.com/office/drawing/2014/main" id="{EF3E1D25-F640-4E86-80F4-1B223E5E0C5D}"/>
                </a:ext>
              </a:extLst>
            </p:cNvPr>
            <p:cNvSpPr/>
            <p:nvPr/>
          </p:nvSpPr>
          <p:spPr>
            <a:xfrm>
              <a:off x="235527" y="4530437"/>
              <a:ext cx="4512945" cy="3830320"/>
            </a:xfrm>
            <a:prstGeom prst="hexagon">
              <a:avLst/>
            </a:prstGeom>
            <a:noFill/>
            <a:ln w="6350">
              <a:solidFill>
                <a:schemeClr val="tx1">
                  <a:alpha val="10000"/>
                </a:schemeClr>
              </a:solidFill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Ovale 11">
              <a:extLst>
                <a:ext uri="{FF2B5EF4-FFF2-40B4-BE49-F238E27FC236}">
                  <a16:creationId xmlns:a16="http://schemas.microsoft.com/office/drawing/2014/main" id="{BC87DC04-C59C-4258-AF24-0637AF9923FB}"/>
                </a:ext>
              </a:extLst>
            </p:cNvPr>
            <p:cNvSpPr/>
            <p:nvPr/>
          </p:nvSpPr>
          <p:spPr>
            <a:xfrm>
              <a:off x="651164" y="5070764"/>
              <a:ext cx="3096260" cy="2626995"/>
            </a:xfrm>
            <a:prstGeom prst="hexagon">
              <a:avLst/>
            </a:prstGeom>
            <a:solidFill>
              <a:schemeClr val="tx1">
                <a:lumMod val="65000"/>
                <a:lumOff val="35000"/>
                <a:alpha val="1000"/>
              </a:schemeClr>
            </a:solidFill>
            <a:ln w="6350">
              <a:noFill/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</p:grpSp>
      <p:cxnSp>
        <p:nvCxnSpPr>
          <p:cNvPr id="15" name="Connecteur droit 12">
            <a:extLst>
              <a:ext uri="{FF2B5EF4-FFF2-40B4-BE49-F238E27FC236}">
                <a16:creationId xmlns:a16="http://schemas.microsoft.com/office/drawing/2014/main" id="{BCF9D96E-A8E6-4052-A7A9-944C92138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D98FA0-8887-4A84-87F2-3F1F46F60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7" name="Rectangle 1">
              <a:extLst>
                <a:ext uri="{FF2B5EF4-FFF2-40B4-BE49-F238E27FC236}">
                  <a16:creationId xmlns:a16="http://schemas.microsoft.com/office/drawing/2014/main" id="{225216C2-C178-4403-96F1-F337C9B78DF6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A1999B41-D9E5-453C-9AAF-6CA3FB6DBEAB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595959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9" name="Graphique 218">
            <a:extLst>
              <a:ext uri="{FF2B5EF4-FFF2-40B4-BE49-F238E27FC236}">
                <a16:creationId xmlns:a16="http://schemas.microsoft.com/office/drawing/2014/main" id="{8E597506-F4FD-42D0-B9E2-AC24130153BB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20" name="Zone de texte 2">
            <a:extLst>
              <a:ext uri="{FF2B5EF4-FFF2-40B4-BE49-F238E27FC236}">
                <a16:creationId xmlns:a16="http://schemas.microsoft.com/office/drawing/2014/main" id="{6AC5D1C9-CAE9-4F63-8951-890E93FA81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40745" y="130371"/>
            <a:ext cx="1836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ja-JP" sz="12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 interne</a:t>
            </a:r>
            <a:endParaRPr kumimoji="0" lang="fr-FR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55DA462C-736B-4143-A47F-DDD0FF073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 11">
            <a:extLst>
              <a:ext uri="{FF2B5EF4-FFF2-40B4-BE49-F238E27FC236}">
                <a16:creationId xmlns:a16="http://schemas.microsoft.com/office/drawing/2014/main" id="{5C106265-8F0C-412E-8F2E-3B371931A6F5}"/>
              </a:ext>
            </a:extLst>
          </p:cNvPr>
          <p:cNvSpPr/>
          <p:nvPr userDrawn="1"/>
        </p:nvSpPr>
        <p:spPr>
          <a:xfrm rot="16200000">
            <a:off x="11645727" y="6364290"/>
            <a:ext cx="483685" cy="410314"/>
          </a:xfrm>
          <a:prstGeom prst="hexagon">
            <a:avLst/>
          </a:prstGeom>
          <a:solidFill>
            <a:srgbClr val="0B84FF"/>
          </a:solidFill>
          <a:ln w="38100">
            <a:solidFill>
              <a:srgbClr val="EE740F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4" name="Espace réservé du numéro de diapositive 5">
            <a:extLst>
              <a:ext uri="{FF2B5EF4-FFF2-40B4-BE49-F238E27FC236}">
                <a16:creationId xmlns:a16="http://schemas.microsoft.com/office/drawing/2014/main" id="{29D5E497-9CE7-4DE1-9557-5298BA84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2411" y="6421838"/>
            <a:ext cx="410316" cy="305791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BC90C2B5-C987-416F-B52E-6B4CB861348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9336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&amp;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504C3D61-DE27-4199-80F1-0A07031D0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2407869" y="-3175"/>
            <a:ext cx="6856730" cy="6863080"/>
            <a:chOff x="0" y="0"/>
            <a:chExt cx="8352674" cy="8360757"/>
          </a:xfrm>
        </p:grpSpPr>
        <p:sp>
          <p:nvSpPr>
            <p:cNvPr id="8" name="Ovale 9">
              <a:extLst>
                <a:ext uri="{FF2B5EF4-FFF2-40B4-BE49-F238E27FC236}">
                  <a16:creationId xmlns:a16="http://schemas.microsoft.com/office/drawing/2014/main" id="{47935488-BF42-4033-86D3-4AF160A937FB}"/>
                </a:ext>
              </a:extLst>
            </p:cNvPr>
            <p:cNvSpPr/>
            <p:nvPr/>
          </p:nvSpPr>
          <p:spPr>
            <a:xfrm>
              <a:off x="1427018" y="1371600"/>
              <a:ext cx="5935980" cy="5038725"/>
            </a:xfrm>
            <a:prstGeom prst="hexagon">
              <a:avLst/>
            </a:prstGeom>
            <a:noFill/>
            <a:ln w="3175">
              <a:solidFill>
                <a:schemeClr val="tx1">
                  <a:alpha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>
                  <a:solidFill>
                    <a:srgbClr val="595959">
                      <a:alpha val="50000"/>
                    </a:srgb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000" kern="1000">
                <a:solidFill>
                  <a:srgbClr val="59595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Ellipse 11">
              <a:extLst>
                <a:ext uri="{FF2B5EF4-FFF2-40B4-BE49-F238E27FC236}">
                  <a16:creationId xmlns:a16="http://schemas.microsoft.com/office/drawing/2014/main" id="{35A716C5-7E93-474D-AE5F-F140876EE06D}"/>
                </a:ext>
              </a:extLst>
            </p:cNvPr>
            <p:cNvSpPr/>
            <p:nvPr/>
          </p:nvSpPr>
          <p:spPr>
            <a:xfrm>
              <a:off x="0" y="41564"/>
              <a:ext cx="4512945" cy="3830320"/>
            </a:xfrm>
            <a:prstGeom prst="hexagon">
              <a:avLst/>
            </a:prstGeom>
            <a:noFill/>
            <a:ln w="6350">
              <a:solidFill>
                <a:schemeClr val="tx1">
                  <a:alpha val="10000"/>
                </a:schemeClr>
              </a:solidFill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Ellipse 11">
              <a:extLst>
                <a:ext uri="{FF2B5EF4-FFF2-40B4-BE49-F238E27FC236}">
                  <a16:creationId xmlns:a16="http://schemas.microsoft.com/office/drawing/2014/main" id="{0E7E167E-FE43-4854-AD0F-F0C36F4247F2}"/>
                </a:ext>
              </a:extLst>
            </p:cNvPr>
            <p:cNvSpPr/>
            <p:nvPr/>
          </p:nvSpPr>
          <p:spPr>
            <a:xfrm>
              <a:off x="4876800" y="5694219"/>
              <a:ext cx="2506980" cy="2127885"/>
            </a:xfrm>
            <a:prstGeom prst="hexagon">
              <a:avLst/>
            </a:prstGeom>
            <a:noFill/>
            <a:ln w="6350">
              <a:solidFill>
                <a:schemeClr val="tx1">
                  <a:alpha val="10000"/>
                </a:schemeClr>
              </a:solidFill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Ellipse 11">
              <a:extLst>
                <a:ext uri="{FF2B5EF4-FFF2-40B4-BE49-F238E27FC236}">
                  <a16:creationId xmlns:a16="http://schemas.microsoft.com/office/drawing/2014/main" id="{117E0464-BB3C-4384-B0F2-7D75F87D9300}"/>
                </a:ext>
              </a:extLst>
            </p:cNvPr>
            <p:cNvSpPr/>
            <p:nvPr/>
          </p:nvSpPr>
          <p:spPr>
            <a:xfrm rot="10800000">
              <a:off x="5448513" y="6276114"/>
              <a:ext cx="2264423" cy="1921500"/>
            </a:xfrm>
            <a:prstGeom prst="hexagon">
              <a:avLst/>
            </a:prstGeom>
            <a:solidFill>
              <a:srgbClr val="0B84FF">
                <a:alpha val="10000"/>
              </a:srgbClr>
            </a:solidFill>
            <a:ln w="6350">
              <a:noFill/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Ellipse 11">
              <a:extLst>
                <a:ext uri="{FF2B5EF4-FFF2-40B4-BE49-F238E27FC236}">
                  <a16:creationId xmlns:a16="http://schemas.microsoft.com/office/drawing/2014/main" id="{D9947E3A-D818-462A-9011-2DB732F76812}"/>
                </a:ext>
              </a:extLst>
            </p:cNvPr>
            <p:cNvSpPr/>
            <p:nvPr/>
          </p:nvSpPr>
          <p:spPr>
            <a:xfrm>
              <a:off x="3976254" y="0"/>
              <a:ext cx="4376420" cy="3713480"/>
            </a:xfrm>
            <a:prstGeom prst="hexagon">
              <a:avLst/>
            </a:prstGeom>
            <a:solidFill>
              <a:schemeClr val="tx1">
                <a:lumMod val="65000"/>
                <a:lumOff val="35000"/>
                <a:alpha val="1000"/>
              </a:schemeClr>
            </a:solidFill>
            <a:ln w="6350">
              <a:noFill/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Ellipse 11">
              <a:extLst>
                <a:ext uri="{FF2B5EF4-FFF2-40B4-BE49-F238E27FC236}">
                  <a16:creationId xmlns:a16="http://schemas.microsoft.com/office/drawing/2014/main" id="{EF3E1D25-F640-4E86-80F4-1B223E5E0C5D}"/>
                </a:ext>
              </a:extLst>
            </p:cNvPr>
            <p:cNvSpPr/>
            <p:nvPr/>
          </p:nvSpPr>
          <p:spPr>
            <a:xfrm>
              <a:off x="235527" y="4530437"/>
              <a:ext cx="4512945" cy="3830320"/>
            </a:xfrm>
            <a:prstGeom prst="hexagon">
              <a:avLst/>
            </a:prstGeom>
            <a:noFill/>
            <a:ln w="6350">
              <a:solidFill>
                <a:schemeClr val="tx1">
                  <a:alpha val="10000"/>
                </a:schemeClr>
              </a:solidFill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Ovale 11">
              <a:extLst>
                <a:ext uri="{FF2B5EF4-FFF2-40B4-BE49-F238E27FC236}">
                  <a16:creationId xmlns:a16="http://schemas.microsoft.com/office/drawing/2014/main" id="{BC87DC04-C59C-4258-AF24-0637AF9923FB}"/>
                </a:ext>
              </a:extLst>
            </p:cNvPr>
            <p:cNvSpPr/>
            <p:nvPr/>
          </p:nvSpPr>
          <p:spPr>
            <a:xfrm>
              <a:off x="651164" y="5070764"/>
              <a:ext cx="3096260" cy="2626995"/>
            </a:xfrm>
            <a:prstGeom prst="hexagon">
              <a:avLst/>
            </a:prstGeom>
            <a:solidFill>
              <a:schemeClr val="tx1">
                <a:lumMod val="65000"/>
                <a:lumOff val="35000"/>
                <a:alpha val="1000"/>
              </a:schemeClr>
            </a:solidFill>
            <a:ln w="6350">
              <a:noFill/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</p:grpSp>
      <p:cxnSp>
        <p:nvCxnSpPr>
          <p:cNvPr id="15" name="Connecteur droit 12">
            <a:extLst>
              <a:ext uri="{FF2B5EF4-FFF2-40B4-BE49-F238E27FC236}">
                <a16:creationId xmlns:a16="http://schemas.microsoft.com/office/drawing/2014/main" id="{BCF9D96E-A8E6-4052-A7A9-944C92138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FD98FA0-8887-4A84-87F2-3F1F46F60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7" name="Rectangle 1">
              <a:extLst>
                <a:ext uri="{FF2B5EF4-FFF2-40B4-BE49-F238E27FC236}">
                  <a16:creationId xmlns:a16="http://schemas.microsoft.com/office/drawing/2014/main" id="{225216C2-C178-4403-96F1-F337C9B78DF6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A1999B41-D9E5-453C-9AAF-6CA3FB6DBEAB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595959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9" name="Graphique 218">
            <a:extLst>
              <a:ext uri="{FF2B5EF4-FFF2-40B4-BE49-F238E27FC236}">
                <a16:creationId xmlns:a16="http://schemas.microsoft.com/office/drawing/2014/main" id="{8E597506-F4FD-42D0-B9E2-AC24130153BB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20" name="Zone de texte 2">
            <a:extLst>
              <a:ext uri="{FF2B5EF4-FFF2-40B4-BE49-F238E27FC236}">
                <a16:creationId xmlns:a16="http://schemas.microsoft.com/office/drawing/2014/main" id="{6AC5D1C9-CAE9-4F63-8951-890E93FA81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40745" y="130371"/>
            <a:ext cx="1836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ja-JP" sz="12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 interne</a:t>
            </a:r>
            <a:endParaRPr kumimoji="0" lang="fr-FR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55DA462C-736B-4143-A47F-DDD0FF073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re 1">
            <a:extLst>
              <a:ext uri="{FF2B5EF4-FFF2-40B4-BE49-F238E27FC236}">
                <a16:creationId xmlns:a16="http://schemas.microsoft.com/office/drawing/2014/main" id="{F1BE16D4-2D12-466F-A300-10A1C1FF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0B84FF"/>
                </a:solidFill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1CCA5F7-06A8-4C63-8D3A-03F2C1B53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6" name="Ellipse 11">
            <a:extLst>
              <a:ext uri="{FF2B5EF4-FFF2-40B4-BE49-F238E27FC236}">
                <a16:creationId xmlns:a16="http://schemas.microsoft.com/office/drawing/2014/main" id="{4C40669A-A76B-4FA4-995B-583D7BCFA93C}"/>
              </a:ext>
            </a:extLst>
          </p:cNvPr>
          <p:cNvSpPr/>
          <p:nvPr userDrawn="1"/>
        </p:nvSpPr>
        <p:spPr>
          <a:xfrm rot="16200000">
            <a:off x="11645727" y="6364290"/>
            <a:ext cx="483685" cy="410314"/>
          </a:xfrm>
          <a:prstGeom prst="hexagon">
            <a:avLst/>
          </a:prstGeom>
          <a:solidFill>
            <a:srgbClr val="0B84FF"/>
          </a:solidFill>
          <a:ln w="38100">
            <a:solidFill>
              <a:srgbClr val="EE740F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7" name="Espace réservé du numéro de diapositive 5">
            <a:extLst>
              <a:ext uri="{FF2B5EF4-FFF2-40B4-BE49-F238E27FC236}">
                <a16:creationId xmlns:a16="http://schemas.microsoft.com/office/drawing/2014/main" id="{B705FC9E-0D38-4D83-ABEF-B41C4186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2411" y="6421838"/>
            <a:ext cx="410316" cy="305791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BC90C2B5-C987-416F-B52E-6B4CB861348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349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160A4E2-7223-40E2-B390-84948F786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D07DDF-A1ED-48EC-96D9-4C56BC31C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2CB623-AF60-4F30-A527-0842B5E3A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F9C94-48B4-4D47-83D9-BAE53F811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183664-E3FA-4B30-AAC4-51EC5FF1F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0C2B5-C987-416F-B52E-6B4CB86134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50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 de texte 113">
            <a:extLst>
              <a:ext uri="{FF2B5EF4-FFF2-40B4-BE49-F238E27FC236}">
                <a16:creationId xmlns:a16="http://schemas.microsoft.com/office/drawing/2014/main" id="{38ABCA23-F494-41D2-97F4-DB0651D7BAB4}"/>
              </a:ext>
            </a:extLst>
          </p:cNvPr>
          <p:cNvSpPr txBox="1"/>
          <p:nvPr/>
        </p:nvSpPr>
        <p:spPr>
          <a:xfrm>
            <a:off x="7275267" y="2228511"/>
            <a:ext cx="3867497" cy="196538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fr-FR" sz="9600" kern="1000" dirty="0">
              <a:solidFill>
                <a:schemeClr val="bg2"/>
              </a:solidFill>
              <a:ea typeface="Calibri"/>
              <a:cs typeface="Times New Roman"/>
            </a:endParaRPr>
          </a:p>
          <a:p>
            <a:pPr algn="ctr">
              <a:spcBef>
                <a:spcPts val="200"/>
              </a:spcBef>
            </a:pPr>
            <a:r>
              <a:rPr lang="fr-FR" sz="6000" kern="1000" dirty="0">
                <a:solidFill>
                  <a:schemeClr val="bg2"/>
                </a:solidFill>
                <a:ea typeface="Calibri"/>
                <a:cs typeface="Times New Roman"/>
              </a:rPr>
              <a:t>Wireframes</a:t>
            </a:r>
          </a:p>
          <a:p>
            <a:pPr algn="ctr">
              <a:spcBef>
                <a:spcPts val="200"/>
              </a:spcBef>
            </a:pPr>
            <a:r>
              <a:rPr lang="fr-FR" sz="6000" kern="1000" dirty="0">
                <a:solidFill>
                  <a:schemeClr val="bg2"/>
                </a:solidFill>
                <a:ea typeface="Calibri"/>
                <a:cs typeface="Times New Roman"/>
              </a:rPr>
              <a:t>Maquettes</a:t>
            </a:r>
            <a:endParaRPr lang="fr-FR" sz="6000" kern="1000" dirty="0">
              <a:solidFill>
                <a:schemeClr val="bg2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927394B-4776-415E-B47E-10AB98F10C62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 bwMode="auto">
          <a:xfrm>
            <a:off x="1036952" y="1844621"/>
            <a:ext cx="2936169" cy="2733675"/>
          </a:xfrm>
          <a:prstGeom prst="rect">
            <a:avLst/>
          </a:prstGeom>
          <a:noFill/>
        </p:spPr>
      </p:pic>
      <p:sp>
        <p:nvSpPr>
          <p:cNvPr id="23" name="Zone de texte 111">
            <a:extLst>
              <a:ext uri="{FF2B5EF4-FFF2-40B4-BE49-F238E27FC236}">
                <a16:creationId xmlns:a16="http://schemas.microsoft.com/office/drawing/2014/main" id="{5E5CF5C7-3C47-4CBC-9A1E-0E0F00FF3487}"/>
              </a:ext>
            </a:extLst>
          </p:cNvPr>
          <p:cNvSpPr txBox="1"/>
          <p:nvPr/>
        </p:nvSpPr>
        <p:spPr>
          <a:xfrm>
            <a:off x="6434986" y="477595"/>
            <a:ext cx="5539105" cy="24128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20000"/>
              </a:lnSpc>
              <a:spcBef>
                <a:spcPts val="200"/>
              </a:spcBef>
            </a:pPr>
            <a:r>
              <a:rPr lang="fr-FR" sz="1400" kern="1000" cap="all" dirty="0">
                <a:solidFill>
                  <a:schemeClr val="bg2"/>
                </a:solidFill>
                <a:ea typeface="Calibri" panose="020F0502020204030204" pitchFamily="34" charset="0"/>
                <a:cs typeface="Times New Roman"/>
              </a:rPr>
              <a:t>Aout 2022</a:t>
            </a:r>
            <a:endParaRPr lang="fr-FR" sz="1000" kern="1000" dirty="0">
              <a:solidFill>
                <a:schemeClr val="bg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5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10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303534" y="116708"/>
            <a:ext cx="559091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Rôles de l'UX Designer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C1FB0-524C-09EB-F249-F7E2B123050F}"/>
              </a:ext>
            </a:extLst>
          </p:cNvPr>
          <p:cNvSpPr txBox="1"/>
          <p:nvPr/>
        </p:nvSpPr>
        <p:spPr>
          <a:xfrm>
            <a:off x="1562100" y="1615440"/>
            <a:ext cx="8671560" cy="3737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• Identifier les </a:t>
            </a:r>
            <a:r>
              <a:rPr lang="en-US" sz="2000" dirty="0" err="1">
                <a:ea typeface="+mn-lt"/>
                <a:cs typeface="+mn-lt"/>
              </a:rPr>
              <a:t>principaux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enjeux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l'application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ou</a:t>
            </a:r>
            <a:r>
              <a:rPr lang="en-US" sz="2000" dirty="0">
                <a:ea typeface="+mn-lt"/>
                <a:cs typeface="+mn-lt"/>
              </a:rPr>
              <a:t> de la </a:t>
            </a:r>
            <a:r>
              <a:rPr lang="en-US" sz="2000" dirty="0" err="1">
                <a:ea typeface="+mn-lt"/>
                <a:cs typeface="+mn-lt"/>
              </a:rPr>
              <a:t>plateforme</a:t>
            </a:r>
            <a:r>
              <a:rPr lang="en-US" sz="2000" dirty="0">
                <a:ea typeface="+mn-lt"/>
                <a:cs typeface="+mn-lt"/>
              </a:rPr>
              <a:t> web.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• </a:t>
            </a:r>
            <a:r>
              <a:rPr lang="en-US" sz="2000" dirty="0" err="1">
                <a:ea typeface="+mn-lt"/>
                <a:cs typeface="+mn-lt"/>
              </a:rPr>
              <a:t>Réaliser</a:t>
            </a:r>
            <a:r>
              <a:rPr lang="en-US" sz="2000" dirty="0">
                <a:ea typeface="+mn-lt"/>
                <a:cs typeface="+mn-lt"/>
              </a:rPr>
              <a:t> des tests et des études </a:t>
            </a:r>
            <a:r>
              <a:rPr lang="en-US" sz="2000" dirty="0" err="1">
                <a:ea typeface="+mn-lt"/>
                <a:cs typeface="+mn-lt"/>
              </a:rPr>
              <a:t>auprès</a:t>
            </a:r>
            <a:r>
              <a:rPr lang="en-US" sz="2000" dirty="0">
                <a:ea typeface="+mn-lt"/>
                <a:cs typeface="+mn-lt"/>
              </a:rPr>
              <a:t> des </a:t>
            </a:r>
            <a:r>
              <a:rPr lang="en-US" sz="2000" dirty="0" err="1">
                <a:ea typeface="+mn-lt"/>
                <a:cs typeface="+mn-lt"/>
              </a:rPr>
              <a:t>utilisateurs</a:t>
            </a:r>
            <a:r>
              <a:rPr lang="en-US" sz="2000" dirty="0">
                <a:ea typeface="+mn-lt"/>
                <a:cs typeface="+mn-lt"/>
              </a:rPr>
              <a:t> sur les points à </a:t>
            </a:r>
            <a:r>
              <a:rPr lang="en-US" sz="2000" dirty="0" err="1">
                <a:ea typeface="+mn-lt"/>
                <a:cs typeface="+mn-lt"/>
              </a:rPr>
              <a:t>améliorer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• </a:t>
            </a:r>
            <a:r>
              <a:rPr lang="en-US" sz="2000" dirty="0" err="1">
                <a:ea typeface="+mn-lt"/>
                <a:cs typeface="+mn-lt"/>
              </a:rPr>
              <a:t>Elaborer</a:t>
            </a:r>
            <a:r>
              <a:rPr lang="en-US" sz="2000" dirty="0">
                <a:ea typeface="+mn-lt"/>
                <a:cs typeface="+mn-lt"/>
              </a:rPr>
              <a:t> le </a:t>
            </a:r>
            <a:r>
              <a:rPr lang="en-US" sz="2000" dirty="0" err="1">
                <a:ea typeface="+mn-lt"/>
                <a:cs typeface="+mn-lt"/>
              </a:rPr>
              <a:t>profil</a:t>
            </a:r>
            <a:r>
              <a:rPr lang="en-US" sz="2000" dirty="0">
                <a:ea typeface="+mn-lt"/>
                <a:cs typeface="+mn-lt"/>
              </a:rPr>
              <a:t> des </a:t>
            </a:r>
            <a:r>
              <a:rPr lang="en-US" sz="2000" dirty="0" err="1">
                <a:ea typeface="+mn-lt"/>
                <a:cs typeface="+mn-lt"/>
              </a:rPr>
              <a:t>utilisateurs</a:t>
            </a:r>
            <a:r>
              <a:rPr lang="en-US" sz="2000" dirty="0">
                <a:ea typeface="+mn-lt"/>
                <a:cs typeface="+mn-lt"/>
              </a:rPr>
              <a:t> (Personas)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• </a:t>
            </a:r>
            <a:r>
              <a:rPr lang="en-US" sz="2000" dirty="0" err="1">
                <a:ea typeface="+mn-lt"/>
                <a:cs typeface="+mn-lt"/>
              </a:rPr>
              <a:t>Analyser</a:t>
            </a:r>
            <a:r>
              <a:rPr lang="en-US" sz="2000" dirty="0">
                <a:ea typeface="+mn-lt"/>
                <a:cs typeface="+mn-lt"/>
              </a:rPr>
              <a:t> et adapter le </a:t>
            </a:r>
            <a:r>
              <a:rPr lang="en-US" sz="2000" dirty="0" err="1">
                <a:ea typeface="+mn-lt"/>
                <a:cs typeface="+mn-lt"/>
              </a:rPr>
              <a:t>projet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conformité</a:t>
            </a:r>
            <a:r>
              <a:rPr lang="en-US" sz="2000" dirty="0">
                <a:ea typeface="+mn-lt"/>
                <a:cs typeface="+mn-lt"/>
              </a:rPr>
              <a:t> avec </a:t>
            </a:r>
            <a:r>
              <a:rPr lang="en-US" sz="2000" dirty="0" err="1">
                <a:ea typeface="+mn-lt"/>
                <a:cs typeface="+mn-lt"/>
              </a:rPr>
              <a:t>l'image</a:t>
            </a:r>
            <a:r>
              <a:rPr lang="en-US" sz="2000" dirty="0">
                <a:ea typeface="+mn-lt"/>
                <a:cs typeface="+mn-lt"/>
              </a:rPr>
              <a:t> de la marque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• Proposer des mock-ups (</a:t>
            </a:r>
            <a:r>
              <a:rPr lang="en-US" sz="2000" dirty="0" err="1">
                <a:ea typeface="+mn-lt"/>
                <a:cs typeface="+mn-lt"/>
              </a:rPr>
              <a:t>ébauches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l'évolution</a:t>
            </a:r>
            <a:r>
              <a:rPr lang="en-US" sz="2000" dirty="0">
                <a:ea typeface="+mn-lt"/>
                <a:cs typeface="+mn-lt"/>
              </a:rPr>
              <a:t> du design)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• </a:t>
            </a:r>
            <a:r>
              <a:rPr lang="en-US" sz="2000" dirty="0" err="1">
                <a:ea typeface="+mn-lt"/>
                <a:cs typeface="+mn-lt"/>
              </a:rPr>
              <a:t>Réaliser</a:t>
            </a:r>
            <a:r>
              <a:rPr lang="en-US" sz="2000" dirty="0">
                <a:ea typeface="+mn-lt"/>
                <a:cs typeface="+mn-lt"/>
              </a:rPr>
              <a:t> les wireframes et  maquettes </a:t>
            </a:r>
            <a:r>
              <a:rPr lang="en-US" sz="2000" dirty="0" err="1">
                <a:ea typeface="+mn-lt"/>
                <a:cs typeface="+mn-lt"/>
              </a:rPr>
              <a:t>destinées</a:t>
            </a:r>
            <a:r>
              <a:rPr lang="en-US" sz="2000" dirty="0">
                <a:ea typeface="+mn-lt"/>
                <a:cs typeface="+mn-lt"/>
              </a:rPr>
              <a:t> aux </a:t>
            </a:r>
            <a:r>
              <a:rPr lang="en-US" sz="2000" dirty="0" err="1">
                <a:ea typeface="+mn-lt"/>
                <a:cs typeface="+mn-lt"/>
              </a:rPr>
              <a:t>développeurs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• Tester </a:t>
            </a:r>
            <a:r>
              <a:rPr lang="en-US" sz="2000" dirty="0" err="1">
                <a:ea typeface="+mn-lt"/>
                <a:cs typeface="+mn-lt"/>
              </a:rPr>
              <a:t>l'efficacité</a:t>
            </a:r>
            <a:r>
              <a:rPr lang="en-US" sz="2000" dirty="0">
                <a:ea typeface="+mn-lt"/>
                <a:cs typeface="+mn-lt"/>
              </a:rPr>
              <a:t> des </a:t>
            </a:r>
            <a:r>
              <a:rPr lang="en-US" sz="2000" dirty="0" err="1">
                <a:ea typeface="+mn-lt"/>
                <a:cs typeface="+mn-lt"/>
              </a:rPr>
              <a:t>améliorations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apportées</a:t>
            </a:r>
            <a:r>
              <a:rPr lang="en-US" sz="2000" dirty="0">
                <a:ea typeface="+mn-lt"/>
                <a:cs typeface="+mn-lt"/>
              </a:rPr>
              <a:t> et </a:t>
            </a:r>
            <a:r>
              <a:rPr lang="en-US" sz="2000" dirty="0" err="1">
                <a:ea typeface="+mn-lt"/>
                <a:cs typeface="+mn-lt"/>
              </a:rPr>
              <a:t>apporter</a:t>
            </a:r>
            <a:r>
              <a:rPr lang="en-US" sz="2000" dirty="0">
                <a:ea typeface="+mn-lt"/>
                <a:cs typeface="+mn-lt"/>
              </a:rPr>
              <a:t> des modifications </a:t>
            </a:r>
          </a:p>
          <a:p>
            <a:pPr>
              <a:lnSpc>
                <a:spcPct val="150000"/>
              </a:lnSpc>
            </a:pPr>
            <a:endParaRPr lang="en-US" sz="2000" dirty="0">
              <a:cs typeface="Calibri"/>
            </a:endParaRPr>
          </a:p>
        </p:txBody>
      </p:sp>
      <p:sp>
        <p:nvSpPr>
          <p:cNvPr id="4" name="Zone de texte 2">
            <a:extLst>
              <a:ext uri="{FF2B5EF4-FFF2-40B4-BE49-F238E27FC236}">
                <a16:creationId xmlns:a16="http://schemas.microsoft.com/office/drawing/2014/main" id="{26D76C2A-6C75-27EB-5819-A42D6C071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2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11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105414" y="109088"/>
            <a:ext cx="546899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PROTOTYPING / MAQUETTAGE</a:t>
            </a:r>
          </a:p>
        </p:txBody>
      </p:sp>
      <p:pic>
        <p:nvPicPr>
          <p:cNvPr id="3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8028C2E-FC05-BEE3-BAB4-F478A3EF6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94" y="2603985"/>
            <a:ext cx="5334000" cy="3135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D78FDE-67BC-F362-9BC2-713DC7A9629A}"/>
              </a:ext>
            </a:extLst>
          </p:cNvPr>
          <p:cNvSpPr txBox="1"/>
          <p:nvPr/>
        </p:nvSpPr>
        <p:spPr>
          <a:xfrm>
            <a:off x="845820" y="1257300"/>
            <a:ext cx="107213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/>
              <a:t>Les prototypes </a:t>
            </a:r>
            <a:r>
              <a:rPr lang="en-US" sz="2000" dirty="0" err="1"/>
              <a:t>agissent</a:t>
            </a:r>
            <a:r>
              <a:rPr lang="en-US" sz="2000" dirty="0"/>
              <a:t> </a:t>
            </a:r>
            <a:r>
              <a:rPr lang="en-US" sz="2000" dirty="0" err="1"/>
              <a:t>comme</a:t>
            </a:r>
            <a:r>
              <a:rPr lang="en-US" sz="2000" dirty="0"/>
              <a:t> un </a:t>
            </a:r>
            <a:r>
              <a:rPr lang="en-US" sz="2000" dirty="0" err="1"/>
              <a:t>pont</a:t>
            </a:r>
            <a:r>
              <a:rPr lang="en-US" sz="2000" dirty="0"/>
              <a:t> </a:t>
            </a:r>
            <a:r>
              <a:rPr lang="en-US" sz="2000" dirty="0" err="1"/>
              <a:t>vers</a:t>
            </a:r>
            <a:r>
              <a:rPr lang="en-US" sz="2000" dirty="0"/>
              <a:t> le </a:t>
            </a:r>
            <a:r>
              <a:rPr lang="en-US" sz="2000" dirty="0" err="1"/>
              <a:t>produit</a:t>
            </a:r>
            <a:r>
              <a:rPr lang="en-US" sz="2000" dirty="0"/>
              <a:t> </a:t>
            </a:r>
            <a:r>
              <a:rPr lang="en-US" sz="2000" dirty="0" err="1"/>
              <a:t>réel</a:t>
            </a:r>
            <a:r>
              <a:rPr lang="en-US" sz="2000" dirty="0"/>
              <a:t>. Le but d'un prototype </a:t>
            </a:r>
            <a:r>
              <a:rPr lang="en-US" sz="2000" dirty="0" err="1"/>
              <a:t>est</a:t>
            </a:r>
            <a:r>
              <a:rPr lang="en-US" sz="2000" dirty="0"/>
              <a:t> de </a:t>
            </a:r>
            <a:r>
              <a:rPr lang="en-US" sz="2000" dirty="0" err="1"/>
              <a:t>simuler</a:t>
            </a:r>
            <a:r>
              <a:rPr lang="en-US" sz="2000" dirty="0"/>
              <a:t> </a:t>
            </a:r>
            <a:r>
              <a:rPr lang="en-US" sz="2000" dirty="0" err="1"/>
              <a:t>l'interaction</a:t>
            </a:r>
            <a:r>
              <a:rPr lang="en-US" sz="2000" dirty="0"/>
              <a:t> entre </a:t>
            </a:r>
            <a:r>
              <a:rPr lang="en-US" sz="2000" dirty="0" err="1"/>
              <a:t>l'utilisateur</a:t>
            </a:r>
            <a:r>
              <a:rPr lang="en-US" sz="2000" dirty="0"/>
              <a:t> et </a:t>
            </a:r>
            <a:r>
              <a:rPr lang="en-US" sz="2000" dirty="0" err="1"/>
              <a:t>l'interface</a:t>
            </a:r>
            <a:r>
              <a:rPr lang="en-US" sz="2000" dirty="0"/>
              <a:t> et de </a:t>
            </a:r>
            <a:r>
              <a:rPr lang="en-US" sz="2000" dirty="0" err="1"/>
              <a:t>comprendre</a:t>
            </a:r>
            <a:r>
              <a:rPr lang="en-US" sz="2000" dirty="0"/>
              <a:t> comment le </a:t>
            </a:r>
            <a:r>
              <a:rPr lang="en-US" sz="2000" dirty="0" err="1"/>
              <a:t>produit</a:t>
            </a:r>
            <a:r>
              <a:rPr lang="en-US" sz="2000" dirty="0"/>
              <a:t> final </a:t>
            </a:r>
            <a:r>
              <a:rPr lang="en-US" sz="2000" dirty="0" err="1"/>
              <a:t>fonctionnera</a:t>
            </a:r>
            <a:r>
              <a:rPr lang="en-US" sz="2000" dirty="0"/>
              <a:t>.</a:t>
            </a:r>
            <a:endParaRPr lang="en-US" sz="2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B5D14-33D7-B2B8-C956-C43A524ED651}"/>
              </a:ext>
            </a:extLst>
          </p:cNvPr>
          <p:cNvSpPr txBox="1"/>
          <p:nvPr/>
        </p:nvSpPr>
        <p:spPr>
          <a:xfrm>
            <a:off x="6340609" y="2900143"/>
            <a:ext cx="533840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 dirty="0"/>
              <a:t>Essentiel pour </a:t>
            </a:r>
            <a:r>
              <a:rPr lang="en-US" sz="2000" dirty="0"/>
              <a:t>:</a:t>
            </a:r>
          </a:p>
          <a:p>
            <a:pPr algn="just"/>
            <a:endParaRPr lang="en-US" sz="2000" dirty="0">
              <a:cs typeface="Calibri"/>
            </a:endParaRPr>
          </a:p>
          <a:p>
            <a:pPr algn="just"/>
            <a:r>
              <a:rPr lang="en-US" sz="2000" dirty="0">
                <a:cs typeface="Calibri"/>
              </a:rPr>
              <a:t>- Proposer des </a:t>
            </a:r>
            <a:r>
              <a:rPr lang="en-US" sz="2000" dirty="0" err="1">
                <a:cs typeface="Calibri"/>
              </a:rPr>
              <a:t>idées</a:t>
            </a:r>
            <a:r>
              <a:rPr lang="en-US" sz="2000" dirty="0">
                <a:cs typeface="Calibri"/>
              </a:rPr>
              <a:t>.</a:t>
            </a:r>
          </a:p>
          <a:p>
            <a:pPr algn="just"/>
            <a:endParaRPr lang="en-US" sz="2000" dirty="0">
              <a:cs typeface="Calibri"/>
            </a:endParaRPr>
          </a:p>
          <a:p>
            <a:pPr algn="just"/>
            <a:r>
              <a:rPr lang="en-US" sz="2000" dirty="0">
                <a:cs typeface="Calibri"/>
              </a:rPr>
              <a:t>- Validation de la proposition.</a:t>
            </a:r>
          </a:p>
          <a:p>
            <a:pPr algn="just"/>
            <a:endParaRPr lang="en-US" sz="2000" dirty="0">
              <a:cs typeface="Calibri"/>
            </a:endParaRPr>
          </a:p>
          <a:p>
            <a:pPr algn="just"/>
            <a:r>
              <a:rPr lang="en-US" sz="2000" dirty="0">
                <a:cs typeface="Calibri"/>
              </a:rPr>
              <a:t>- Recherche de la marque et </a:t>
            </a:r>
            <a:r>
              <a:rPr lang="en-US" sz="2000" dirty="0" err="1">
                <a:cs typeface="Calibri"/>
              </a:rPr>
              <a:t>l'audience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cible</a:t>
            </a:r>
            <a:endParaRPr lang="en-US" sz="2000">
              <a:cs typeface="Calibri"/>
            </a:endParaRPr>
          </a:p>
        </p:txBody>
      </p:sp>
      <p:sp>
        <p:nvSpPr>
          <p:cNvPr id="7" name="Zone de texte 2">
            <a:extLst>
              <a:ext uri="{FF2B5EF4-FFF2-40B4-BE49-F238E27FC236}">
                <a16:creationId xmlns:a16="http://schemas.microsoft.com/office/drawing/2014/main" id="{14395BDB-3C29-2F01-AB69-BA3CD2D9D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009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12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105414" y="109088"/>
            <a:ext cx="546899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PROTOTYPING / MAQUETTAGE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8BCE5-2CCC-F67F-AF29-C0605CD742C7}"/>
              </a:ext>
            </a:extLst>
          </p:cNvPr>
          <p:cNvSpPr txBox="1"/>
          <p:nvPr/>
        </p:nvSpPr>
        <p:spPr>
          <a:xfrm>
            <a:off x="1241292" y="1168932"/>
            <a:ext cx="1010412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Les maquettes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présentées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aux clients 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sont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cliquables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 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généralement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et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répondent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aux actions de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l'utilisateur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, pour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imiter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 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l'interaction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authentique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l’interface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. (</a:t>
            </a:r>
            <a:r>
              <a:rPr lang="en-US" sz="2000" b="1" dirty="0">
                <a:solidFill>
                  <a:srgbClr val="171717"/>
                </a:solidFill>
                <a:latin typeface="Calibri"/>
                <a:cs typeface="Calibri"/>
              </a:rPr>
              <a:t>Testing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)</a:t>
            </a:r>
          </a:p>
          <a:p>
            <a:pPr algn="just"/>
            <a:endParaRPr lang="en-US" sz="2000" dirty="0">
              <a:solidFill>
                <a:srgbClr val="171717"/>
              </a:solidFill>
              <a:latin typeface="Calibri"/>
              <a:cs typeface="Calibri"/>
            </a:endParaRPr>
          </a:p>
          <a:p>
            <a:pPr algn="just"/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Leur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esthétique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et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contenus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sont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plus précis que les wireframes dans le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spectre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fidélité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, car les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concepteurs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 (UI designers) se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concentrent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sur le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raffinement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des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graphiques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, les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choix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d'images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, 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l'espacement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, la disposition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exacte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et de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l'aspect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 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esthétique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et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visuel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171717"/>
                </a:solidFill>
                <a:latin typeface="Calibri"/>
                <a:cs typeface="Calibri"/>
              </a:rPr>
              <a:t>l'interface</a:t>
            </a:r>
            <a:r>
              <a:rPr lang="en-US" sz="2000" dirty="0">
                <a:solidFill>
                  <a:srgbClr val="171717"/>
                </a:solidFill>
                <a:latin typeface="Calibri"/>
                <a:cs typeface="Calibri"/>
              </a:rPr>
              <a:t>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A3898ED-D5A6-5F63-796A-E0781C8B8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033" y="3208486"/>
            <a:ext cx="8357926" cy="3367176"/>
          </a:xfrm>
          <a:prstGeom prst="rect">
            <a:avLst/>
          </a:prstGeom>
        </p:spPr>
      </p:pic>
      <p:sp>
        <p:nvSpPr>
          <p:cNvPr id="4" name="Zone de texte 2">
            <a:extLst>
              <a:ext uri="{FF2B5EF4-FFF2-40B4-BE49-F238E27FC236}">
                <a16:creationId xmlns:a16="http://schemas.microsoft.com/office/drawing/2014/main" id="{D374FBF9-0EA6-3AED-C221-B703FF115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576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13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105414" y="109088"/>
            <a:ext cx="546899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PROTOTYPING / MAQUETTAGE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9D377-F8B8-A333-8C41-B7236D280DD3}"/>
              </a:ext>
            </a:extLst>
          </p:cNvPr>
          <p:cNvSpPr txBox="1"/>
          <p:nvPr/>
        </p:nvSpPr>
        <p:spPr>
          <a:xfrm>
            <a:off x="3046584" y="745883"/>
            <a:ext cx="54635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 err="1"/>
              <a:t>L’utilisabilité</a:t>
            </a:r>
            <a:endParaRPr lang="en-US" sz="3200" b="1" dirty="0" err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DB4B1-5015-FDB2-3451-E03F117B31BC}"/>
              </a:ext>
            </a:extLst>
          </p:cNvPr>
          <p:cNvSpPr txBox="1"/>
          <p:nvPr/>
        </p:nvSpPr>
        <p:spPr>
          <a:xfrm>
            <a:off x="585558" y="1744862"/>
            <a:ext cx="5897880" cy="43534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i="1" dirty="0"/>
              <a:t>Un </a:t>
            </a:r>
            <a:r>
              <a:rPr lang="en-US" sz="2000" i="1" dirty="0" err="1"/>
              <a:t>terme</a:t>
            </a:r>
            <a:r>
              <a:rPr lang="en-US" sz="2000" i="1" dirty="0"/>
              <a:t> important dans la conception </a:t>
            </a:r>
            <a:r>
              <a:rPr lang="en-US" sz="2000" i="1" dirty="0" err="1"/>
              <a:t>est</a:t>
            </a:r>
            <a:r>
              <a:rPr lang="en-US" sz="2000" i="1" dirty="0"/>
              <a:t> </a:t>
            </a:r>
            <a:r>
              <a:rPr lang="en-US" sz="2000" i="1" dirty="0" err="1"/>
              <a:t>l'utilisabilité</a:t>
            </a:r>
            <a:r>
              <a:rPr lang="en-US" sz="2000" i="1" dirty="0"/>
              <a:t> et repose sur </a:t>
            </a:r>
            <a:r>
              <a:rPr lang="en-US" sz="2000" i="1" dirty="0" err="1"/>
              <a:t>plusieurs</a:t>
            </a:r>
            <a:r>
              <a:rPr lang="en-US" sz="2000" i="1" dirty="0"/>
              <a:t> </a:t>
            </a:r>
            <a:r>
              <a:rPr lang="en-US" sz="2000" i="1" dirty="0" err="1"/>
              <a:t>critères</a:t>
            </a:r>
            <a:r>
              <a:rPr lang="en-US" sz="2000" i="1" dirty="0"/>
              <a:t> :</a:t>
            </a:r>
            <a:endParaRPr lang="en-US" sz="2000" i="1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 err="1"/>
              <a:t>L'efficacité</a:t>
            </a:r>
            <a:r>
              <a:rPr lang="en-US" sz="2000" dirty="0"/>
              <a:t>, la </a:t>
            </a:r>
            <a:r>
              <a:rPr lang="en-US" sz="2000" dirty="0" err="1"/>
              <a:t>facilité</a:t>
            </a:r>
            <a:r>
              <a:rPr lang="en-US" sz="2000" dirty="0"/>
              <a:t> avec </a:t>
            </a:r>
            <a:r>
              <a:rPr lang="en-US" sz="2000" dirty="0" err="1"/>
              <a:t>laquelle</a:t>
            </a:r>
            <a:r>
              <a:rPr lang="en-US" sz="2000" dirty="0"/>
              <a:t> </a:t>
            </a:r>
            <a:r>
              <a:rPr lang="en-US" sz="2000" dirty="0" err="1"/>
              <a:t>l’utilisateur</a:t>
            </a:r>
            <a:r>
              <a:rPr lang="en-US" sz="2000" dirty="0"/>
              <a:t> </a:t>
            </a:r>
            <a:r>
              <a:rPr lang="en-US" sz="2000" dirty="0" err="1"/>
              <a:t>atteint</a:t>
            </a:r>
            <a:r>
              <a:rPr lang="en-US" sz="2000" dirty="0"/>
              <a:t> son </a:t>
            </a:r>
            <a:r>
              <a:rPr lang="en-US" sz="2000" dirty="0" err="1"/>
              <a:t>objectif</a:t>
            </a:r>
            <a:r>
              <a:rPr lang="en-US" sz="2000" dirty="0"/>
              <a:t>.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La satisfaction </a:t>
            </a:r>
            <a:r>
              <a:rPr lang="en-US" sz="2000" dirty="0" err="1"/>
              <a:t>ressentie</a:t>
            </a:r>
            <a:r>
              <a:rPr lang="en-US" sz="2000" dirty="0"/>
              <a:t> par </a:t>
            </a:r>
            <a:r>
              <a:rPr lang="en-US" sz="2000" dirty="0" err="1"/>
              <a:t>l’utilisateur</a:t>
            </a:r>
            <a:r>
              <a:rPr lang="en-US" sz="2000" dirty="0"/>
              <a:t> de </a:t>
            </a:r>
            <a:r>
              <a:rPr lang="en-US" sz="2000" dirty="0" err="1"/>
              <a:t>l’interface</a:t>
            </a:r>
            <a:r>
              <a:rPr lang="en-US" sz="2000" dirty="0"/>
              <a:t>.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La </a:t>
            </a:r>
            <a:r>
              <a:rPr lang="en-US" sz="2000" dirty="0" err="1"/>
              <a:t>facilité</a:t>
            </a:r>
            <a:r>
              <a:rPr lang="en-US" sz="2000" dirty="0"/>
              <a:t> </a:t>
            </a:r>
            <a:r>
              <a:rPr lang="en-US" sz="2000" dirty="0" err="1"/>
              <a:t>d’apprentissage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découvrant</a:t>
            </a:r>
            <a:r>
              <a:rPr lang="en-US" sz="2000" dirty="0"/>
              <a:t> le site.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La </a:t>
            </a:r>
            <a:r>
              <a:rPr lang="en-US" sz="2000" dirty="0" err="1"/>
              <a:t>facilité</a:t>
            </a:r>
            <a:r>
              <a:rPr lang="en-US" sz="2000" dirty="0"/>
              <a:t> </a:t>
            </a:r>
            <a:r>
              <a:rPr lang="en-US" sz="2000" dirty="0" err="1"/>
              <a:t>d’appropriation</a:t>
            </a:r>
            <a:r>
              <a:rPr lang="en-US" sz="2000" dirty="0"/>
              <a:t>, de </a:t>
            </a:r>
            <a:r>
              <a:rPr lang="en-US" sz="2000" dirty="0" err="1"/>
              <a:t>mémorisation</a:t>
            </a:r>
            <a:r>
              <a:rPr lang="en-US" sz="2000" dirty="0"/>
              <a:t>.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La </a:t>
            </a:r>
            <a:r>
              <a:rPr lang="en-US" sz="2000" dirty="0" err="1"/>
              <a:t>fiabilité</a:t>
            </a:r>
            <a:r>
              <a:rPr lang="en-US" sz="2000" dirty="0"/>
              <a:t>, le </a:t>
            </a:r>
            <a:r>
              <a:rPr lang="en-US" sz="2000" dirty="0" err="1"/>
              <a:t>faible</a:t>
            </a:r>
            <a:r>
              <a:rPr lang="en-US" sz="2000" dirty="0"/>
              <a:t> </a:t>
            </a:r>
            <a:r>
              <a:rPr lang="en-US" sz="2000" dirty="0" err="1"/>
              <a:t>taux</a:t>
            </a:r>
            <a:r>
              <a:rPr lang="en-US" sz="2000" dirty="0"/>
              <a:t> </a:t>
            </a:r>
            <a:r>
              <a:rPr lang="en-US" sz="2000" dirty="0" err="1"/>
              <a:t>d’erreurs</a:t>
            </a:r>
            <a:r>
              <a:rPr lang="en-US" sz="2000" dirty="0"/>
              <a:t>.</a:t>
            </a:r>
            <a:endParaRPr lang="en-US" sz="2000" dirty="0">
              <a:cs typeface="Calibri"/>
            </a:endParaRPr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1745B7-1143-0C20-A702-6B69F4629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920" y="1470355"/>
            <a:ext cx="3589020" cy="1715110"/>
          </a:xfrm>
          <a:prstGeom prst="rect">
            <a:avLst/>
          </a:prstGeom>
        </p:spPr>
      </p:pic>
      <p:pic>
        <p:nvPicPr>
          <p:cNvPr id="4" name="Picture 6" descr="Shape&#10;&#10;Description automatically generated">
            <a:extLst>
              <a:ext uri="{FF2B5EF4-FFF2-40B4-BE49-F238E27FC236}">
                <a16:creationId xmlns:a16="http://schemas.microsoft.com/office/drawing/2014/main" id="{9803762C-0230-81AC-F75D-F1555224E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793" y="3452418"/>
            <a:ext cx="3015452" cy="3123947"/>
          </a:xfrm>
          <a:prstGeom prst="rect">
            <a:avLst/>
          </a:prstGeom>
        </p:spPr>
      </p:pic>
      <p:sp>
        <p:nvSpPr>
          <p:cNvPr id="7" name="Zone de texte 2">
            <a:extLst>
              <a:ext uri="{FF2B5EF4-FFF2-40B4-BE49-F238E27FC236}">
                <a16:creationId xmlns:a16="http://schemas.microsoft.com/office/drawing/2014/main" id="{3F37ACE4-7BB0-9BC8-8DF7-54E2ABAEE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58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14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105414" y="109088"/>
            <a:ext cx="546899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PROTOTYPING / MAQUETTAGE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9D377-F8B8-A333-8C41-B7236D280DD3}"/>
              </a:ext>
            </a:extLst>
          </p:cNvPr>
          <p:cNvSpPr txBox="1"/>
          <p:nvPr/>
        </p:nvSpPr>
        <p:spPr>
          <a:xfrm>
            <a:off x="3114018" y="745883"/>
            <a:ext cx="54635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</a:rPr>
              <a:t>L’utilisabilité</a:t>
            </a:r>
            <a:endParaRPr lang="en-US" sz="3200" b="1" dirty="0" err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3B023-7EA3-84F5-707C-76A754DA930D}"/>
              </a:ext>
            </a:extLst>
          </p:cNvPr>
          <p:cNvSpPr txBox="1"/>
          <p:nvPr/>
        </p:nvSpPr>
        <p:spPr>
          <a:xfrm>
            <a:off x="1874520" y="1638300"/>
            <a:ext cx="79248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/>
              <a:t>Principes</a:t>
            </a:r>
            <a:r>
              <a:rPr lang="en-US" sz="2000" b="1" dirty="0"/>
              <a:t> de design CRAP </a:t>
            </a:r>
            <a:r>
              <a:rPr lang="en-US" sz="2000" dirty="0"/>
              <a:t>: (</a:t>
            </a:r>
            <a:r>
              <a:rPr lang="en-US" sz="2000" dirty="0">
                <a:ea typeface="+mn-lt"/>
                <a:cs typeface="+mn-lt"/>
              </a:rPr>
              <a:t>Davis Travis, auteur de </a:t>
            </a:r>
            <a:r>
              <a:rPr lang="en-US" sz="2000" dirty="0" err="1">
                <a:ea typeface="+mn-lt"/>
                <a:cs typeface="+mn-lt"/>
              </a:rPr>
              <a:t>l’UX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>
              <a:cs typeface="Calibri"/>
            </a:endParaRPr>
          </a:p>
          <a:p>
            <a:pPr algn="ctr"/>
            <a:r>
              <a:rPr lang="en-US" sz="2000" dirty="0" err="1"/>
              <a:t>Contraste</a:t>
            </a:r>
            <a:r>
              <a:rPr lang="en-US" sz="2000" dirty="0"/>
              <a:t>, </a:t>
            </a:r>
            <a:r>
              <a:rPr lang="en-US" sz="2000" dirty="0" err="1"/>
              <a:t>Répétition</a:t>
            </a:r>
            <a:r>
              <a:rPr lang="en-US" sz="2000" dirty="0"/>
              <a:t>, </a:t>
            </a:r>
            <a:r>
              <a:rPr lang="en-US" sz="2000" dirty="0" err="1"/>
              <a:t>Alignement</a:t>
            </a:r>
            <a:r>
              <a:rPr lang="en-US" sz="2000" dirty="0"/>
              <a:t>, </a:t>
            </a:r>
            <a:r>
              <a:rPr lang="en-US" sz="2000" dirty="0" err="1"/>
              <a:t>Proximité</a:t>
            </a:r>
            <a:endParaRPr lang="en-US" sz="2000" dirty="0" err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70515-F08D-A904-0472-12B885059F3C}"/>
              </a:ext>
            </a:extLst>
          </p:cNvPr>
          <p:cNvSpPr txBox="1"/>
          <p:nvPr/>
        </p:nvSpPr>
        <p:spPr>
          <a:xfrm>
            <a:off x="950140" y="3248548"/>
            <a:ext cx="626364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Le </a:t>
            </a:r>
            <a:r>
              <a:rPr lang="en-US" sz="2000" dirty="0" err="1">
                <a:solidFill>
                  <a:srgbClr val="000000"/>
                </a:solidFill>
              </a:rPr>
              <a:t>contraste</a:t>
            </a:r>
            <a:r>
              <a:rPr lang="en-US" sz="2000" dirty="0">
                <a:solidFill>
                  <a:srgbClr val="000000"/>
                </a:solidFill>
              </a:rPr>
              <a:t> dans la conception </a:t>
            </a:r>
            <a:r>
              <a:rPr lang="en-US" sz="2000" dirty="0" err="1">
                <a:solidFill>
                  <a:srgbClr val="000000"/>
                </a:solidFill>
              </a:rPr>
              <a:t>visuelle</a:t>
            </a:r>
            <a:r>
              <a:rPr lang="en-US" sz="2000" dirty="0">
                <a:solidFill>
                  <a:srgbClr val="000000"/>
                </a:solidFill>
              </a:rPr>
              <a:t> aide à </a:t>
            </a:r>
            <a:r>
              <a:rPr lang="en-US" sz="2000" dirty="0" err="1">
                <a:solidFill>
                  <a:srgbClr val="000000"/>
                </a:solidFill>
              </a:rPr>
              <a:t>diriger</a:t>
            </a:r>
            <a:r>
              <a:rPr lang="en-US" sz="2000" dirty="0">
                <a:solidFill>
                  <a:srgbClr val="000000"/>
                </a:solidFill>
              </a:rPr>
              <a:t> les </a:t>
            </a:r>
            <a:r>
              <a:rPr lang="en-US" sz="2000" dirty="0" err="1">
                <a:solidFill>
                  <a:srgbClr val="000000"/>
                </a:solidFill>
              </a:rPr>
              <a:t>yeux</a:t>
            </a:r>
            <a:r>
              <a:rPr lang="en-US" sz="2000" dirty="0">
                <a:solidFill>
                  <a:srgbClr val="000000"/>
                </a:solidFill>
              </a:rPr>
              <a:t> du </a:t>
            </a:r>
            <a:r>
              <a:rPr lang="en-US" sz="2000" dirty="0" err="1">
                <a:solidFill>
                  <a:srgbClr val="000000"/>
                </a:solidFill>
              </a:rPr>
              <a:t>spectateur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vers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ce</a:t>
            </a:r>
            <a:r>
              <a:rPr lang="en-US" sz="2000" dirty="0">
                <a:solidFill>
                  <a:srgbClr val="000000"/>
                </a:solidFill>
              </a:rPr>
              <a:t> qui </a:t>
            </a:r>
            <a:r>
              <a:rPr lang="en-US" sz="2000" dirty="0" err="1">
                <a:solidFill>
                  <a:srgbClr val="000000"/>
                </a:solidFill>
              </a:rPr>
              <a:t>est</a:t>
            </a:r>
            <a:r>
              <a:rPr lang="en-US" sz="2000" dirty="0">
                <a:solidFill>
                  <a:srgbClr val="000000"/>
                </a:solidFill>
              </a:rPr>
              <a:t> important et </a:t>
            </a:r>
            <a:r>
              <a:rPr lang="en-US" sz="2000" dirty="0" err="1">
                <a:solidFill>
                  <a:srgbClr val="000000"/>
                </a:solidFill>
              </a:rPr>
              <a:t>l'aide</a:t>
            </a:r>
            <a:r>
              <a:rPr lang="en-US" sz="2000" dirty="0">
                <a:solidFill>
                  <a:srgbClr val="000000"/>
                </a:solidFill>
              </a:rPr>
              <a:t> à se </a:t>
            </a:r>
            <a:r>
              <a:rPr lang="en-US" sz="2000" dirty="0" err="1">
                <a:solidFill>
                  <a:srgbClr val="000000"/>
                </a:solidFill>
              </a:rPr>
              <a:t>concentrer</a:t>
            </a:r>
            <a:r>
              <a:rPr lang="en-US" sz="2000" dirty="0">
                <a:solidFill>
                  <a:srgbClr val="000000"/>
                </a:solidFill>
              </a:rPr>
              <a:t> sur </a:t>
            </a:r>
            <a:r>
              <a:rPr lang="en-US" sz="2000" dirty="0" err="1">
                <a:solidFill>
                  <a:srgbClr val="000000"/>
                </a:solidFill>
              </a:rPr>
              <a:t>ce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qu'il</a:t>
            </a:r>
            <a:r>
              <a:rPr lang="en-US" sz="2000" dirty="0">
                <a:solidFill>
                  <a:srgbClr val="000000"/>
                </a:solidFill>
              </a:rPr>
              <a:t> faut faire ensuite. Cela </a:t>
            </a:r>
            <a:r>
              <a:rPr lang="en-US" sz="2000" dirty="0" err="1">
                <a:solidFill>
                  <a:srgbClr val="000000"/>
                </a:solidFill>
              </a:rPr>
              <a:t>permet</a:t>
            </a:r>
            <a:r>
              <a:rPr lang="en-US" sz="2000" dirty="0">
                <a:solidFill>
                  <a:srgbClr val="000000"/>
                </a:solidFill>
              </a:rPr>
              <a:t> de faire </a:t>
            </a:r>
            <a:r>
              <a:rPr lang="en-US" sz="2000" dirty="0" err="1">
                <a:solidFill>
                  <a:srgbClr val="000000"/>
                </a:solidFill>
              </a:rPr>
              <a:t>remarquer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votre</a:t>
            </a:r>
            <a:r>
              <a:rPr lang="en-US" sz="2000" dirty="0">
                <a:solidFill>
                  <a:srgbClr val="000000"/>
                </a:solidFill>
              </a:rPr>
              <a:t> “call to action” (</a:t>
            </a:r>
            <a:r>
              <a:rPr lang="en-US" sz="2000" dirty="0" err="1">
                <a:solidFill>
                  <a:srgbClr val="000000"/>
                </a:solidFill>
              </a:rPr>
              <a:t>appel</a:t>
            </a:r>
            <a:r>
              <a:rPr lang="en-US" sz="2000" dirty="0">
                <a:solidFill>
                  <a:srgbClr val="000000"/>
                </a:solidFill>
              </a:rPr>
              <a:t> à </a:t>
            </a:r>
            <a:r>
              <a:rPr lang="en-US" sz="2000" dirty="0" err="1">
                <a:solidFill>
                  <a:srgbClr val="000000"/>
                </a:solidFill>
              </a:rPr>
              <a:t>l’action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ou</a:t>
            </a:r>
            <a:r>
              <a:rPr lang="en-US" sz="2000" dirty="0">
                <a:solidFill>
                  <a:srgbClr val="000000"/>
                </a:solidFill>
              </a:rPr>
              <a:t> bouton principal) - </a:t>
            </a:r>
            <a:r>
              <a:rPr lang="en-US" sz="2000" dirty="0" err="1">
                <a:solidFill>
                  <a:srgbClr val="000000"/>
                </a:solidFill>
              </a:rPr>
              <a:t>ou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quel</a:t>
            </a:r>
            <a:r>
              <a:rPr lang="en-US" sz="2000" dirty="0">
                <a:solidFill>
                  <a:srgbClr val="000000"/>
                </a:solidFill>
              </a:rPr>
              <a:t> que </a:t>
            </a:r>
            <a:r>
              <a:rPr lang="en-US" sz="2000" dirty="0" err="1">
                <a:solidFill>
                  <a:srgbClr val="000000"/>
                </a:solidFill>
              </a:rPr>
              <a:t>soit</a:t>
            </a:r>
            <a:r>
              <a:rPr lang="en-US" sz="2000" dirty="0">
                <a:solidFill>
                  <a:srgbClr val="000000"/>
                </a:solidFill>
              </a:rPr>
              <a:t> le </a:t>
            </a:r>
            <a:r>
              <a:rPr lang="en-US" sz="2000" dirty="0" err="1">
                <a:solidFill>
                  <a:srgbClr val="000000"/>
                </a:solidFill>
              </a:rPr>
              <a:t>centre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d’attention</a:t>
            </a:r>
            <a:r>
              <a:rPr lang="en-US" sz="2000" dirty="0">
                <a:solidFill>
                  <a:srgbClr val="000000"/>
                </a:solidFill>
              </a:rPr>
              <a:t> sur </a:t>
            </a:r>
            <a:r>
              <a:rPr lang="en-US" sz="2000" dirty="0" err="1">
                <a:solidFill>
                  <a:srgbClr val="000000"/>
                </a:solidFill>
              </a:rPr>
              <a:t>votre</a:t>
            </a:r>
            <a:r>
              <a:rPr lang="en-US" sz="2000" dirty="0">
                <a:solidFill>
                  <a:srgbClr val="000000"/>
                </a:solidFill>
              </a:rPr>
              <a:t> page.</a:t>
            </a:r>
            <a:endParaRPr lang="en-US" sz="20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C4863BD-97A5-5AAB-36DA-3C00CDB19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680" y="2931396"/>
            <a:ext cx="3855720" cy="1940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C6845A-2BBE-5397-A359-58707B7744BC}"/>
              </a:ext>
            </a:extLst>
          </p:cNvPr>
          <p:cNvSpPr txBox="1"/>
          <p:nvPr/>
        </p:nvSpPr>
        <p:spPr>
          <a:xfrm>
            <a:off x="952500" y="2628900"/>
            <a:ext cx="13030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0B84FF"/>
                </a:solidFill>
              </a:rPr>
              <a:t>Contraste</a:t>
            </a:r>
            <a:endParaRPr lang="en-US" sz="2000" b="1" dirty="0" err="1">
              <a:solidFill>
                <a:srgbClr val="0B84FF"/>
              </a:solidFill>
              <a:cs typeface="Calibri"/>
            </a:endParaRPr>
          </a:p>
        </p:txBody>
      </p:sp>
      <p:sp>
        <p:nvSpPr>
          <p:cNvPr id="9" name="Zone de texte 2">
            <a:extLst>
              <a:ext uri="{FF2B5EF4-FFF2-40B4-BE49-F238E27FC236}">
                <a16:creationId xmlns:a16="http://schemas.microsoft.com/office/drawing/2014/main" id="{B9626C58-48AA-DAD3-533A-CB99E4997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637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15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105414" y="109088"/>
            <a:ext cx="546899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PROTOTYPING / MAQUETTAGE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9D377-F8B8-A333-8C41-B7236D280DD3}"/>
              </a:ext>
            </a:extLst>
          </p:cNvPr>
          <p:cNvSpPr txBox="1"/>
          <p:nvPr/>
        </p:nvSpPr>
        <p:spPr>
          <a:xfrm>
            <a:off x="2918460" y="739140"/>
            <a:ext cx="54635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</a:rPr>
              <a:t>L’utilisabilité</a:t>
            </a:r>
            <a:endParaRPr lang="en-US" sz="3200" b="1" dirty="0" err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3B023-7EA3-84F5-707C-76A754DA930D}"/>
              </a:ext>
            </a:extLst>
          </p:cNvPr>
          <p:cNvSpPr txBox="1"/>
          <p:nvPr/>
        </p:nvSpPr>
        <p:spPr>
          <a:xfrm>
            <a:off x="1874520" y="1638300"/>
            <a:ext cx="79248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/>
              <a:t>Principes</a:t>
            </a:r>
            <a:r>
              <a:rPr lang="en-US" sz="2000" b="1" dirty="0"/>
              <a:t> de design CRAP </a:t>
            </a:r>
            <a:r>
              <a:rPr lang="en-US" sz="2000" dirty="0"/>
              <a:t>: (</a:t>
            </a:r>
            <a:r>
              <a:rPr lang="en-US" sz="2000" dirty="0">
                <a:ea typeface="+mn-lt"/>
                <a:cs typeface="+mn-lt"/>
              </a:rPr>
              <a:t>Davis Travis, auteur de </a:t>
            </a:r>
            <a:r>
              <a:rPr lang="en-US" sz="2000" dirty="0" err="1">
                <a:ea typeface="+mn-lt"/>
                <a:cs typeface="+mn-lt"/>
              </a:rPr>
              <a:t>l’UX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>
              <a:cs typeface="Calibri"/>
            </a:endParaRPr>
          </a:p>
          <a:p>
            <a:pPr algn="ctr"/>
            <a:r>
              <a:rPr lang="en-US" sz="2000" dirty="0" err="1"/>
              <a:t>Contraste</a:t>
            </a:r>
            <a:r>
              <a:rPr lang="en-US" sz="2000" dirty="0"/>
              <a:t>, </a:t>
            </a:r>
            <a:r>
              <a:rPr lang="en-US" sz="2000" dirty="0" err="1"/>
              <a:t>Répétition</a:t>
            </a:r>
            <a:r>
              <a:rPr lang="en-US" sz="2000" dirty="0"/>
              <a:t>, </a:t>
            </a:r>
            <a:r>
              <a:rPr lang="en-US" sz="2000" dirty="0" err="1"/>
              <a:t>Alignement</a:t>
            </a:r>
            <a:r>
              <a:rPr lang="en-US" sz="2000" dirty="0"/>
              <a:t>, </a:t>
            </a:r>
            <a:r>
              <a:rPr lang="en-US" sz="2000" dirty="0" err="1"/>
              <a:t>Proximité</a:t>
            </a:r>
            <a:endParaRPr lang="en-US" sz="2000" dirty="0" err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70515-F08D-A904-0472-12B885059F3C}"/>
              </a:ext>
            </a:extLst>
          </p:cNvPr>
          <p:cNvSpPr txBox="1"/>
          <p:nvPr/>
        </p:nvSpPr>
        <p:spPr>
          <a:xfrm>
            <a:off x="1211580" y="4411980"/>
            <a:ext cx="94488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ea typeface="+mn-lt"/>
                <a:cs typeface="+mn-lt"/>
              </a:rPr>
              <a:t>Ce </a:t>
            </a:r>
            <a:r>
              <a:rPr lang="en-US" sz="2000" dirty="0" err="1">
                <a:ea typeface="+mn-lt"/>
                <a:cs typeface="+mn-lt"/>
              </a:rPr>
              <a:t>principe</a:t>
            </a:r>
            <a:r>
              <a:rPr lang="en-US" sz="2000" dirty="0">
                <a:ea typeface="+mn-lt"/>
                <a:cs typeface="+mn-lt"/>
              </a:rPr>
              <a:t> stipule que les </a:t>
            </a:r>
            <a:r>
              <a:rPr lang="en-US" sz="2000" dirty="0" err="1">
                <a:ea typeface="+mn-lt"/>
                <a:cs typeface="+mn-lt"/>
              </a:rPr>
              <a:t>produits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digitaux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sont</a:t>
            </a:r>
            <a:r>
              <a:rPr lang="en-US" sz="2000" dirty="0">
                <a:ea typeface="+mn-lt"/>
                <a:cs typeface="+mn-lt"/>
              </a:rPr>
              <a:t> plus </a:t>
            </a:r>
            <a:r>
              <a:rPr lang="en-US" sz="2000" dirty="0" err="1">
                <a:ea typeface="+mn-lt"/>
                <a:cs typeface="+mn-lt"/>
              </a:rPr>
              <a:t>utilisables</a:t>
            </a:r>
            <a:r>
              <a:rPr lang="en-US" sz="2000" dirty="0">
                <a:ea typeface="+mn-lt"/>
                <a:cs typeface="+mn-lt"/>
              </a:rPr>
              <a:t> (et plus facile à </a:t>
            </a:r>
            <a:r>
              <a:rPr lang="en-US" sz="2000" dirty="0" err="1">
                <a:ea typeface="+mn-lt"/>
                <a:cs typeface="+mn-lt"/>
              </a:rPr>
              <a:t>découvrir</a:t>
            </a:r>
            <a:r>
              <a:rPr lang="en-US" sz="2000" dirty="0">
                <a:ea typeface="+mn-lt"/>
                <a:cs typeface="+mn-lt"/>
              </a:rPr>
              <a:t>) </a:t>
            </a:r>
            <a:r>
              <a:rPr lang="en-US" sz="2000" dirty="0" err="1">
                <a:ea typeface="+mn-lt"/>
                <a:cs typeface="+mn-lt"/>
              </a:rPr>
              <a:t>lorsque</a:t>
            </a:r>
            <a:r>
              <a:rPr lang="en-US" sz="2000" dirty="0">
                <a:ea typeface="+mn-lt"/>
                <a:cs typeface="+mn-lt"/>
              </a:rPr>
              <a:t> des </a:t>
            </a:r>
            <a:r>
              <a:rPr lang="en-US" sz="2000" dirty="0" err="1">
                <a:ea typeface="+mn-lt"/>
                <a:cs typeface="+mn-lt"/>
              </a:rPr>
              <a:t>éléments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similaires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sont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présentés</a:t>
            </a:r>
            <a:r>
              <a:rPr lang="en-US" sz="2000" dirty="0">
                <a:ea typeface="+mn-lt"/>
                <a:cs typeface="+mn-lt"/>
              </a:rPr>
              <a:t> de manière </a:t>
            </a:r>
            <a:r>
              <a:rPr lang="en-US" sz="2000" dirty="0" err="1">
                <a:ea typeface="+mn-lt"/>
                <a:cs typeface="+mn-lt"/>
              </a:rPr>
              <a:t>consistante</a:t>
            </a:r>
            <a:r>
              <a:rPr lang="en-US" sz="2000" dirty="0">
                <a:ea typeface="+mn-lt"/>
                <a:cs typeface="+mn-lt"/>
              </a:rPr>
              <a:t>. </a:t>
            </a:r>
            <a:endParaRPr lang="en-US" sz="2000">
              <a:cs typeface="Calibri"/>
            </a:endParaRPr>
          </a:p>
          <a:p>
            <a:pPr algn="just"/>
            <a:r>
              <a:rPr lang="en-US" sz="2000" dirty="0" err="1">
                <a:ea typeface="+mn-lt"/>
                <a:cs typeface="+mn-lt"/>
              </a:rPr>
              <a:t>Assurez-vous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donc</a:t>
            </a:r>
            <a:r>
              <a:rPr lang="en-US" sz="2000" dirty="0">
                <a:ea typeface="+mn-lt"/>
                <a:cs typeface="+mn-lt"/>
              </a:rPr>
              <a:t> que les </a:t>
            </a:r>
            <a:r>
              <a:rPr lang="en-US" sz="2000" dirty="0" err="1">
                <a:ea typeface="+mn-lt"/>
                <a:cs typeface="+mn-lt"/>
              </a:rPr>
              <a:t>utilisateurs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peuvent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trouver</a:t>
            </a:r>
            <a:r>
              <a:rPr lang="en-US" sz="2000" dirty="0">
                <a:ea typeface="+mn-lt"/>
                <a:cs typeface="+mn-lt"/>
              </a:rPr>
              <a:t> les </a:t>
            </a:r>
            <a:r>
              <a:rPr lang="en-US" sz="2000" dirty="0" err="1">
                <a:ea typeface="+mn-lt"/>
                <a:cs typeface="+mn-lt"/>
              </a:rPr>
              <a:t>éléments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communs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d'une</a:t>
            </a:r>
            <a:r>
              <a:rPr lang="en-US" sz="2000" dirty="0">
                <a:ea typeface="+mn-lt"/>
                <a:cs typeface="+mn-lt"/>
              </a:rPr>
              <a:t> page Web (</a:t>
            </a:r>
            <a:r>
              <a:rPr lang="en-US" sz="2000" dirty="0" err="1">
                <a:ea typeface="+mn-lt"/>
                <a:cs typeface="+mn-lt"/>
              </a:rPr>
              <a:t>tels</a:t>
            </a:r>
            <a:r>
              <a:rPr lang="en-US" sz="2000" dirty="0">
                <a:ea typeface="+mn-lt"/>
                <a:cs typeface="+mn-lt"/>
              </a:rPr>
              <a:t> que les </a:t>
            </a:r>
            <a:r>
              <a:rPr lang="en-US" sz="2000" dirty="0" err="1">
                <a:ea typeface="+mn-lt"/>
                <a:cs typeface="+mn-lt"/>
              </a:rPr>
              <a:t>titres</a:t>
            </a:r>
            <a:r>
              <a:rPr lang="en-US" sz="2000" dirty="0">
                <a:ea typeface="+mn-lt"/>
                <a:cs typeface="+mn-lt"/>
              </a:rPr>
              <a:t> de page, la navigation sur le site, la navigation dans la page, la recherche, etc.) dans les emplacements standard.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6845A-2BBE-5397-A359-58707B7744BC}"/>
              </a:ext>
            </a:extLst>
          </p:cNvPr>
          <p:cNvSpPr txBox="1"/>
          <p:nvPr/>
        </p:nvSpPr>
        <p:spPr>
          <a:xfrm>
            <a:off x="1164376" y="3877096"/>
            <a:ext cx="13030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0B84FF"/>
                </a:solidFill>
              </a:rPr>
              <a:t>Répétition</a:t>
            </a:r>
            <a:endParaRPr lang="en-US" sz="2000" b="1" dirty="0" err="1">
              <a:solidFill>
                <a:srgbClr val="0B84FF"/>
              </a:solidFill>
              <a:cs typeface="Calibri"/>
            </a:endParaRPr>
          </a:p>
        </p:txBody>
      </p:sp>
      <p:pic>
        <p:nvPicPr>
          <p:cNvPr id="2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1FD8621-2BB1-D8E3-9313-A89FBC018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0" y="2731539"/>
            <a:ext cx="6591300" cy="800562"/>
          </a:xfrm>
          <a:prstGeom prst="rect">
            <a:avLst/>
          </a:prstGeom>
        </p:spPr>
      </p:pic>
      <p:sp>
        <p:nvSpPr>
          <p:cNvPr id="9" name="Zone de texte 2">
            <a:extLst>
              <a:ext uri="{FF2B5EF4-FFF2-40B4-BE49-F238E27FC236}">
                <a16:creationId xmlns:a16="http://schemas.microsoft.com/office/drawing/2014/main" id="{7E881995-58F3-10E5-7A19-376881C8F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479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16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105414" y="109088"/>
            <a:ext cx="546899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PROTOTYPING / MAQUETTAGE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9D377-F8B8-A333-8C41-B7236D280DD3}"/>
              </a:ext>
            </a:extLst>
          </p:cNvPr>
          <p:cNvSpPr txBox="1"/>
          <p:nvPr/>
        </p:nvSpPr>
        <p:spPr>
          <a:xfrm>
            <a:off x="2918460" y="739140"/>
            <a:ext cx="54635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</a:rPr>
              <a:t>L’utilisabilité</a:t>
            </a:r>
            <a:endParaRPr lang="en-US" sz="3200" b="1" dirty="0" err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3B023-7EA3-84F5-707C-76A754DA930D}"/>
              </a:ext>
            </a:extLst>
          </p:cNvPr>
          <p:cNvSpPr txBox="1"/>
          <p:nvPr/>
        </p:nvSpPr>
        <p:spPr>
          <a:xfrm>
            <a:off x="1874520" y="1638300"/>
            <a:ext cx="79248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/>
              <a:t>Principes</a:t>
            </a:r>
            <a:r>
              <a:rPr lang="en-US" sz="2000" b="1" dirty="0"/>
              <a:t> de design CRAP </a:t>
            </a:r>
            <a:r>
              <a:rPr lang="en-US" sz="2000" dirty="0"/>
              <a:t>: (</a:t>
            </a:r>
            <a:r>
              <a:rPr lang="en-US" sz="2000" dirty="0">
                <a:ea typeface="+mn-lt"/>
                <a:cs typeface="+mn-lt"/>
              </a:rPr>
              <a:t>Davis Travis, auteur de </a:t>
            </a:r>
            <a:r>
              <a:rPr lang="en-US" sz="2000" dirty="0" err="1">
                <a:ea typeface="+mn-lt"/>
                <a:cs typeface="+mn-lt"/>
              </a:rPr>
              <a:t>l’UX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>
              <a:cs typeface="Calibri"/>
            </a:endParaRPr>
          </a:p>
          <a:p>
            <a:pPr algn="ctr"/>
            <a:r>
              <a:rPr lang="en-US" sz="2000" dirty="0" err="1"/>
              <a:t>Contraste</a:t>
            </a:r>
            <a:r>
              <a:rPr lang="en-US" sz="2000" dirty="0"/>
              <a:t>, </a:t>
            </a:r>
            <a:r>
              <a:rPr lang="en-US" sz="2000" dirty="0" err="1"/>
              <a:t>Répétition</a:t>
            </a:r>
            <a:r>
              <a:rPr lang="en-US" sz="2000" dirty="0"/>
              <a:t>, </a:t>
            </a:r>
            <a:r>
              <a:rPr lang="en-US" sz="2000" dirty="0" err="1"/>
              <a:t>Alignement</a:t>
            </a:r>
            <a:r>
              <a:rPr lang="en-US" sz="2000" dirty="0"/>
              <a:t>, </a:t>
            </a:r>
            <a:r>
              <a:rPr lang="en-US" sz="2000" dirty="0" err="1"/>
              <a:t>Proximité</a:t>
            </a:r>
            <a:endParaRPr lang="en-US" sz="2000" dirty="0" err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70515-F08D-A904-0472-12B885059F3C}"/>
              </a:ext>
            </a:extLst>
          </p:cNvPr>
          <p:cNvSpPr txBox="1"/>
          <p:nvPr/>
        </p:nvSpPr>
        <p:spPr>
          <a:xfrm>
            <a:off x="556260" y="3657600"/>
            <a:ext cx="51054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 err="1">
                <a:ea typeface="+mn-lt"/>
                <a:cs typeface="+mn-lt"/>
              </a:rPr>
              <a:t>L'alignement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signifie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simplement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s'assurer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tous</a:t>
            </a:r>
            <a:r>
              <a:rPr lang="en-US" sz="2000" dirty="0">
                <a:ea typeface="+mn-lt"/>
                <a:cs typeface="+mn-lt"/>
              </a:rPr>
              <a:t> les </a:t>
            </a:r>
            <a:r>
              <a:rPr lang="en-US" sz="2000" dirty="0" err="1">
                <a:ea typeface="+mn-lt"/>
                <a:cs typeface="+mn-lt"/>
              </a:rPr>
              <a:t>éléments</a:t>
            </a:r>
            <a:r>
              <a:rPr lang="en-US" sz="2000" dirty="0">
                <a:ea typeface="+mn-lt"/>
                <a:cs typeface="+mn-lt"/>
              </a:rPr>
              <a:t> de la conception </a:t>
            </a:r>
            <a:r>
              <a:rPr lang="en-US" sz="2000" dirty="0" err="1">
                <a:ea typeface="+mn-lt"/>
                <a:cs typeface="+mn-lt"/>
              </a:rPr>
              <a:t>s'alignent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horizontalement</a:t>
            </a:r>
            <a:r>
              <a:rPr lang="en-US" sz="2000" dirty="0">
                <a:ea typeface="+mn-lt"/>
                <a:cs typeface="+mn-lt"/>
              </a:rPr>
              <a:t> et </a:t>
            </a:r>
            <a:r>
              <a:rPr lang="en-US" sz="2000" dirty="0" err="1">
                <a:ea typeface="+mn-lt"/>
                <a:cs typeface="+mn-lt"/>
              </a:rPr>
              <a:t>verticalement</a:t>
            </a:r>
            <a:r>
              <a:rPr lang="en-US" sz="2000" dirty="0">
                <a:ea typeface="+mn-lt"/>
                <a:cs typeface="+mn-lt"/>
              </a:rPr>
              <a:t>. Ceci </a:t>
            </a:r>
            <a:r>
              <a:rPr lang="en-US" sz="2000" dirty="0" err="1">
                <a:ea typeface="+mn-lt"/>
                <a:cs typeface="+mn-lt"/>
              </a:rPr>
              <a:t>peut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être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mieux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réalisé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en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concevant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l'interface</a:t>
            </a:r>
            <a:r>
              <a:rPr lang="en-US" sz="2000" dirty="0">
                <a:ea typeface="+mn-lt"/>
                <a:cs typeface="+mn-lt"/>
              </a:rPr>
              <a:t> avec </a:t>
            </a:r>
            <a:r>
              <a:rPr lang="en-US" sz="2000" dirty="0" err="1">
                <a:ea typeface="+mn-lt"/>
                <a:cs typeface="+mn-lt"/>
              </a:rPr>
              <a:t>une</a:t>
            </a:r>
            <a:r>
              <a:rPr lang="en-US" sz="2000" dirty="0">
                <a:ea typeface="+mn-lt"/>
                <a:cs typeface="+mn-lt"/>
              </a:rPr>
              <a:t> grille sous-</a:t>
            </a:r>
            <a:r>
              <a:rPr lang="en-US" sz="2000" dirty="0" err="1">
                <a:ea typeface="+mn-lt"/>
                <a:cs typeface="+mn-lt"/>
              </a:rPr>
              <a:t>jacente</a:t>
            </a:r>
            <a:r>
              <a:rPr lang="en-US" sz="2000" dirty="0">
                <a:ea typeface="+mn-lt"/>
                <a:cs typeface="+mn-lt"/>
              </a:rPr>
              <a:t>. (Ex. Grille sur Figma)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6845A-2BBE-5397-A359-58707B7744BC}"/>
              </a:ext>
            </a:extLst>
          </p:cNvPr>
          <p:cNvSpPr txBox="1"/>
          <p:nvPr/>
        </p:nvSpPr>
        <p:spPr>
          <a:xfrm>
            <a:off x="556260" y="3025140"/>
            <a:ext cx="23012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0B84FF"/>
                </a:solidFill>
              </a:rPr>
              <a:t>Alignement</a:t>
            </a:r>
            <a:endParaRPr lang="en-US" sz="2000" b="1" dirty="0" err="1">
              <a:solidFill>
                <a:srgbClr val="0B84FF"/>
              </a:solidFill>
              <a:cs typeface="Calibri"/>
            </a:endParaRPr>
          </a:p>
        </p:txBody>
      </p:sp>
      <p:pic>
        <p:nvPicPr>
          <p:cNvPr id="7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C3E367-E865-6F45-50EE-47509442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20" y="3399463"/>
            <a:ext cx="5844540" cy="2146955"/>
          </a:xfrm>
          <a:prstGeom prst="rect">
            <a:avLst/>
          </a:prstGeom>
        </p:spPr>
      </p:pic>
      <p:sp>
        <p:nvSpPr>
          <p:cNvPr id="9" name="Zone de texte 2">
            <a:extLst>
              <a:ext uri="{FF2B5EF4-FFF2-40B4-BE49-F238E27FC236}">
                <a16:creationId xmlns:a16="http://schemas.microsoft.com/office/drawing/2014/main" id="{9F316EBB-61F7-2B56-5905-CFE028D4E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164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17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105414" y="109088"/>
            <a:ext cx="546899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PROTOTYPING / MAQUETTAGE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9D377-F8B8-A333-8C41-B7236D280DD3}"/>
              </a:ext>
            </a:extLst>
          </p:cNvPr>
          <p:cNvSpPr txBox="1"/>
          <p:nvPr/>
        </p:nvSpPr>
        <p:spPr>
          <a:xfrm>
            <a:off x="2918460" y="739140"/>
            <a:ext cx="54635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</a:rPr>
              <a:t>L’utilisabilité</a:t>
            </a:r>
            <a:endParaRPr lang="en-US" sz="3200" b="1" dirty="0" err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3B023-7EA3-84F5-707C-76A754DA930D}"/>
              </a:ext>
            </a:extLst>
          </p:cNvPr>
          <p:cNvSpPr txBox="1"/>
          <p:nvPr/>
        </p:nvSpPr>
        <p:spPr>
          <a:xfrm>
            <a:off x="1874520" y="1463040"/>
            <a:ext cx="79248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 err="1"/>
              <a:t>Principes</a:t>
            </a:r>
            <a:r>
              <a:rPr lang="en-US" sz="2000" b="1" dirty="0"/>
              <a:t> de design CRAP </a:t>
            </a:r>
            <a:r>
              <a:rPr lang="en-US" sz="2000" dirty="0"/>
              <a:t>: (</a:t>
            </a:r>
            <a:r>
              <a:rPr lang="en-US" sz="2000" dirty="0">
                <a:ea typeface="+mn-lt"/>
                <a:cs typeface="+mn-lt"/>
              </a:rPr>
              <a:t>Davis Travis, auteur de </a:t>
            </a:r>
            <a:r>
              <a:rPr lang="en-US" sz="2000" dirty="0" err="1">
                <a:ea typeface="+mn-lt"/>
                <a:cs typeface="+mn-lt"/>
              </a:rPr>
              <a:t>l’UX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>
              <a:cs typeface="Calibri"/>
            </a:endParaRPr>
          </a:p>
          <a:p>
            <a:pPr algn="ctr"/>
            <a:r>
              <a:rPr lang="en-US" sz="2000" dirty="0" err="1"/>
              <a:t>Contraste</a:t>
            </a:r>
            <a:r>
              <a:rPr lang="en-US" sz="2000" dirty="0"/>
              <a:t>, </a:t>
            </a:r>
            <a:r>
              <a:rPr lang="en-US" sz="2000" dirty="0" err="1"/>
              <a:t>Répétition</a:t>
            </a:r>
            <a:r>
              <a:rPr lang="en-US" sz="2000" dirty="0"/>
              <a:t>, </a:t>
            </a:r>
            <a:r>
              <a:rPr lang="en-US" sz="2000" dirty="0" err="1"/>
              <a:t>Alignement</a:t>
            </a:r>
            <a:r>
              <a:rPr lang="en-US" sz="2000" dirty="0"/>
              <a:t>, </a:t>
            </a:r>
            <a:r>
              <a:rPr lang="en-US" sz="2000" dirty="0" err="1"/>
              <a:t>Proximité</a:t>
            </a:r>
            <a:endParaRPr lang="en-US" sz="2000" dirty="0" err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70515-F08D-A904-0472-12B885059F3C}"/>
              </a:ext>
            </a:extLst>
          </p:cNvPr>
          <p:cNvSpPr txBox="1"/>
          <p:nvPr/>
        </p:nvSpPr>
        <p:spPr>
          <a:xfrm>
            <a:off x="784860" y="2979420"/>
            <a:ext cx="510540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ea typeface="+mn-lt"/>
                <a:cs typeface="+mn-lt"/>
              </a:rPr>
              <a:t>Le </a:t>
            </a:r>
            <a:r>
              <a:rPr lang="en-US" sz="2000" dirty="0" err="1">
                <a:ea typeface="+mn-lt"/>
                <a:cs typeface="+mn-lt"/>
              </a:rPr>
              <a:t>principe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proximité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signifie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si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vous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placez</a:t>
            </a:r>
            <a:r>
              <a:rPr lang="en-US" sz="2000" dirty="0">
                <a:ea typeface="+mn-lt"/>
                <a:cs typeface="+mn-lt"/>
              </a:rPr>
              <a:t> des </a:t>
            </a:r>
            <a:r>
              <a:rPr lang="en-US" sz="2000" dirty="0" err="1">
                <a:ea typeface="+mn-lt"/>
                <a:cs typeface="+mn-lt"/>
              </a:rPr>
              <a:t>éléments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d'une</a:t>
            </a:r>
            <a:r>
              <a:rPr lang="en-US" sz="2000" dirty="0">
                <a:ea typeface="+mn-lt"/>
                <a:cs typeface="+mn-lt"/>
              </a:rPr>
              <a:t> interface </a:t>
            </a:r>
            <a:r>
              <a:rPr lang="en-US" sz="2000" dirty="0" err="1">
                <a:ea typeface="+mn-lt"/>
                <a:cs typeface="+mn-lt"/>
              </a:rPr>
              <a:t>utilisateur</a:t>
            </a:r>
            <a:r>
              <a:rPr lang="en-US" sz="2000" dirty="0">
                <a:ea typeface="+mn-lt"/>
                <a:cs typeface="+mn-lt"/>
              </a:rPr>
              <a:t> à </a:t>
            </a:r>
            <a:r>
              <a:rPr lang="en-US" sz="2000" dirty="0" err="1">
                <a:ea typeface="+mn-lt"/>
                <a:cs typeface="+mn-lt"/>
              </a:rPr>
              <a:t>proximité</a:t>
            </a:r>
            <a:r>
              <a:rPr lang="en-US" sz="2000" dirty="0">
                <a:ea typeface="+mn-lt"/>
                <a:cs typeface="+mn-lt"/>
              </a:rPr>
              <a:t> les </a:t>
            </a:r>
            <a:r>
              <a:rPr lang="en-US" sz="2000" dirty="0" err="1">
                <a:ea typeface="+mn-lt"/>
                <a:cs typeface="+mn-lt"/>
              </a:rPr>
              <a:t>uns</a:t>
            </a:r>
            <a:r>
              <a:rPr lang="en-US" sz="2000" dirty="0">
                <a:ea typeface="+mn-lt"/>
                <a:cs typeface="+mn-lt"/>
              </a:rPr>
              <a:t> des </a:t>
            </a:r>
            <a:r>
              <a:rPr lang="en-US" sz="2000" dirty="0" err="1">
                <a:ea typeface="+mn-lt"/>
                <a:cs typeface="+mn-lt"/>
              </a:rPr>
              <a:t>autres</a:t>
            </a:r>
            <a:r>
              <a:rPr lang="en-US" sz="2000" dirty="0">
                <a:ea typeface="+mn-lt"/>
                <a:cs typeface="+mn-lt"/>
              </a:rPr>
              <a:t>, les gens </a:t>
            </a:r>
            <a:r>
              <a:rPr lang="en-US" sz="2000" dirty="0" err="1">
                <a:ea typeface="+mn-lt"/>
                <a:cs typeface="+mn-lt"/>
              </a:rPr>
              <a:t>penseront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qu'ils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sont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liés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qu’ils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appartiennent</a:t>
            </a:r>
            <a:r>
              <a:rPr lang="en-US" sz="2000" dirty="0">
                <a:ea typeface="+mn-lt"/>
                <a:cs typeface="+mn-lt"/>
              </a:rPr>
              <a:t> à la </a:t>
            </a:r>
            <a:r>
              <a:rPr lang="en-US" sz="2000" dirty="0" err="1">
                <a:ea typeface="+mn-lt"/>
                <a:cs typeface="+mn-lt"/>
              </a:rPr>
              <a:t>même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catégorie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r>
              <a:rPr lang="en-US" sz="2000" dirty="0">
                <a:ea typeface="+mn-lt"/>
                <a:cs typeface="+mn-lt"/>
              </a:rPr>
              <a:t>La </a:t>
            </a:r>
            <a:r>
              <a:rPr lang="en-US" sz="2000" dirty="0" err="1">
                <a:ea typeface="+mn-lt"/>
                <a:cs typeface="+mn-lt"/>
              </a:rPr>
              <a:t>façon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dont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vous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organisez</a:t>
            </a:r>
            <a:r>
              <a:rPr lang="en-US" sz="2000" dirty="0">
                <a:ea typeface="+mn-lt"/>
                <a:cs typeface="+mn-lt"/>
              </a:rPr>
              <a:t> les </a:t>
            </a:r>
            <a:r>
              <a:rPr lang="en-US" sz="2000" dirty="0" err="1">
                <a:ea typeface="+mn-lt"/>
                <a:cs typeface="+mn-lt"/>
              </a:rPr>
              <a:t>informations</a:t>
            </a:r>
            <a:r>
              <a:rPr lang="en-US" sz="2000" dirty="0">
                <a:ea typeface="+mn-lt"/>
                <a:cs typeface="+mn-lt"/>
              </a:rPr>
              <a:t> sur la page aide les gens à </a:t>
            </a:r>
            <a:r>
              <a:rPr lang="en-US" sz="2000" dirty="0" err="1">
                <a:ea typeface="+mn-lt"/>
                <a:cs typeface="+mn-lt"/>
              </a:rPr>
              <a:t>construire</a:t>
            </a:r>
            <a:r>
              <a:rPr lang="en-US" sz="2000" dirty="0">
                <a:ea typeface="+mn-lt"/>
                <a:cs typeface="+mn-lt"/>
              </a:rPr>
              <a:t> un </a:t>
            </a:r>
            <a:r>
              <a:rPr lang="en-US" sz="2000" dirty="0" err="1">
                <a:ea typeface="+mn-lt"/>
                <a:cs typeface="+mn-lt"/>
              </a:rPr>
              <a:t>modèle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conceptuel</a:t>
            </a:r>
            <a:r>
              <a:rPr lang="en-US" sz="2000" dirty="0">
                <a:ea typeface="+mn-lt"/>
                <a:cs typeface="+mn-lt"/>
              </a:rPr>
              <a:t> de la structure de </a:t>
            </a:r>
            <a:r>
              <a:rPr lang="en-US" sz="2000" dirty="0" err="1">
                <a:ea typeface="+mn-lt"/>
                <a:cs typeface="+mn-lt"/>
              </a:rPr>
              <a:t>l’interface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ou</a:t>
            </a:r>
            <a:r>
              <a:rPr lang="en-US" sz="2000" dirty="0">
                <a:ea typeface="+mn-lt"/>
                <a:cs typeface="+mn-lt"/>
              </a:rPr>
              <a:t> à </a:t>
            </a:r>
            <a:r>
              <a:rPr lang="en-US" sz="2000" dirty="0" err="1">
                <a:ea typeface="+mn-lt"/>
                <a:cs typeface="+mn-lt"/>
              </a:rPr>
              <a:t>mieux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visualiser</a:t>
            </a:r>
            <a:r>
              <a:rPr lang="en-US" sz="2000" dirty="0">
                <a:ea typeface="+mn-lt"/>
                <a:cs typeface="+mn-lt"/>
              </a:rPr>
              <a:t> la </a:t>
            </a:r>
            <a:r>
              <a:rPr lang="en-US" sz="2000" dirty="0" err="1">
                <a:ea typeface="+mn-lt"/>
                <a:cs typeface="+mn-lt"/>
              </a:rPr>
              <a:t>taxonomie</a:t>
            </a:r>
            <a:r>
              <a:rPr lang="en-US" sz="2000" dirty="0">
                <a:ea typeface="+mn-lt"/>
                <a:cs typeface="+mn-lt"/>
              </a:rPr>
              <a:t> du site. 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6845A-2BBE-5397-A359-58707B7744BC}"/>
              </a:ext>
            </a:extLst>
          </p:cNvPr>
          <p:cNvSpPr txBox="1"/>
          <p:nvPr/>
        </p:nvSpPr>
        <p:spPr>
          <a:xfrm>
            <a:off x="853440" y="2575560"/>
            <a:ext cx="23012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0B84FF"/>
                </a:solidFill>
                <a:ea typeface="+mn-lt"/>
                <a:cs typeface="+mn-lt"/>
              </a:rPr>
              <a:t>Proximité</a:t>
            </a:r>
            <a:endParaRPr lang="en-US" b="1">
              <a:solidFill>
                <a:srgbClr val="0B84FF"/>
              </a:solidFill>
              <a:cs typeface="Calibri"/>
            </a:endParaRPr>
          </a:p>
        </p:txBody>
      </p:sp>
      <p:pic>
        <p:nvPicPr>
          <p:cNvPr id="2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AFD2EB1-3EDE-627B-CD29-4EAEE2189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2670273"/>
            <a:ext cx="4107180" cy="3712013"/>
          </a:xfrm>
          <a:prstGeom prst="rect">
            <a:avLst/>
          </a:prstGeom>
        </p:spPr>
      </p:pic>
      <p:sp>
        <p:nvSpPr>
          <p:cNvPr id="9" name="Zone de texte 2">
            <a:extLst>
              <a:ext uri="{FF2B5EF4-FFF2-40B4-BE49-F238E27FC236}">
                <a16:creationId xmlns:a16="http://schemas.microsoft.com/office/drawing/2014/main" id="{FEE1B5D7-781D-EBA5-DC62-111EA20B1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6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18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280674" y="596768"/>
            <a:ext cx="546899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Résumé des étapes de conception UX/UI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80594F6-4F55-9EA8-4EAF-562225158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128" y="1533468"/>
            <a:ext cx="8079917" cy="4506930"/>
          </a:xfrm>
          <a:prstGeom prst="rect">
            <a:avLst/>
          </a:prstGeom>
        </p:spPr>
      </p:pic>
      <p:sp>
        <p:nvSpPr>
          <p:cNvPr id="4" name="Zone de texte 2">
            <a:extLst>
              <a:ext uri="{FF2B5EF4-FFF2-40B4-BE49-F238E27FC236}">
                <a16:creationId xmlns:a16="http://schemas.microsoft.com/office/drawing/2014/main" id="{2BB2EE06-7BA3-01A5-9428-5A1A51A54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5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19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280674" y="596768"/>
            <a:ext cx="546899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 Critères pour la conception UX/UI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3C807-BBEF-E522-7A75-C953C1D5B4D0}"/>
              </a:ext>
            </a:extLst>
          </p:cNvPr>
          <p:cNvSpPr txBox="1"/>
          <p:nvPr/>
        </p:nvSpPr>
        <p:spPr>
          <a:xfrm>
            <a:off x="1428912" y="2301630"/>
            <a:ext cx="9229968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/>
              <a:buChar char="ü"/>
            </a:pPr>
            <a:r>
              <a:rPr lang="en-US" sz="2000" dirty="0" err="1"/>
              <a:t>Suivre</a:t>
            </a:r>
            <a:r>
              <a:rPr lang="en-US" sz="2000" dirty="0"/>
              <a:t> le </a:t>
            </a:r>
            <a:r>
              <a:rPr lang="en-US" sz="2000" dirty="0" err="1"/>
              <a:t>processus</a:t>
            </a:r>
            <a:r>
              <a:rPr lang="en-US" sz="2000" dirty="0"/>
              <a:t> de conception de UX: </a:t>
            </a:r>
            <a:r>
              <a:rPr lang="en-US" sz="2000" dirty="0" err="1"/>
              <a:t>sympathisez</a:t>
            </a:r>
            <a:r>
              <a:rPr lang="en-US" sz="2000" dirty="0"/>
              <a:t> avec les </a:t>
            </a:r>
            <a:r>
              <a:rPr lang="en-US" sz="2000" dirty="0" err="1"/>
              <a:t>utilisateurs</a:t>
            </a:r>
            <a:r>
              <a:rPr lang="en-US" sz="2000" dirty="0"/>
              <a:t>, </a:t>
            </a:r>
            <a:r>
              <a:rPr lang="en-US" sz="2000" dirty="0" err="1"/>
              <a:t>définissez</a:t>
            </a:r>
            <a:r>
              <a:rPr lang="en-US" sz="2000" dirty="0"/>
              <a:t> les points </a:t>
            </a:r>
            <a:r>
              <a:rPr lang="en-US" sz="2000" dirty="0" err="1"/>
              <a:t>faibles</a:t>
            </a:r>
            <a:r>
              <a:rPr lang="en-US" sz="2000" dirty="0"/>
              <a:t>, </a:t>
            </a:r>
            <a:r>
              <a:rPr lang="en-US" sz="2000" dirty="0" err="1"/>
              <a:t>imaginez</a:t>
            </a:r>
            <a:r>
              <a:rPr lang="en-US" sz="2000" dirty="0"/>
              <a:t> des solutions, </a:t>
            </a:r>
            <a:r>
              <a:rPr lang="en-US" sz="2000" dirty="0" err="1"/>
              <a:t>créez</a:t>
            </a:r>
            <a:r>
              <a:rPr lang="en-US" sz="2000" dirty="0"/>
              <a:t> des structures </a:t>
            </a:r>
            <a:r>
              <a:rPr lang="en-US" sz="2000" dirty="0" err="1"/>
              <a:t>filaires</a:t>
            </a:r>
            <a:r>
              <a:rPr lang="en-US" sz="2000" dirty="0"/>
              <a:t> et des prototypes, </a:t>
            </a:r>
            <a:r>
              <a:rPr lang="en-US" sz="2000" dirty="0" err="1"/>
              <a:t>testez</a:t>
            </a:r>
            <a:r>
              <a:rPr lang="en-US" sz="2000" dirty="0"/>
              <a:t> et </a:t>
            </a:r>
            <a:r>
              <a:rPr lang="en-US" sz="2000" dirty="0" err="1"/>
              <a:t>réitérez</a:t>
            </a:r>
            <a:r>
              <a:rPr lang="en-US" sz="2000" dirty="0"/>
              <a:t> les conceptions.</a:t>
            </a:r>
            <a:endParaRPr lang="en-US" sz="2000" dirty="0">
              <a:cs typeface="Calibri"/>
            </a:endParaRPr>
          </a:p>
          <a:p>
            <a:pPr marL="342900" indent="-342900">
              <a:buFont typeface="Wingdings"/>
              <a:buChar char="ü"/>
            </a:pPr>
            <a:endParaRPr lang="en-US" sz="2000" dirty="0">
              <a:cs typeface="Calibri"/>
            </a:endParaRPr>
          </a:p>
          <a:p>
            <a:pPr marL="342900" indent="-342900" algn="just">
              <a:buFont typeface="Wingdings"/>
              <a:buChar char="ü"/>
            </a:pPr>
            <a:r>
              <a:rPr lang="en-US" sz="2000" dirty="0" err="1"/>
              <a:t>Comprendre</a:t>
            </a:r>
            <a:r>
              <a:rPr lang="en-US" sz="2000" dirty="0"/>
              <a:t> les bases de la recherche UX, </a:t>
            </a:r>
            <a:r>
              <a:rPr lang="en-US" sz="2000" dirty="0" err="1"/>
              <a:t>comme</a:t>
            </a:r>
            <a:r>
              <a:rPr lang="en-US" sz="2000" dirty="0"/>
              <a:t> </a:t>
            </a:r>
            <a:r>
              <a:rPr lang="en-US" sz="2000" dirty="0" err="1"/>
              <a:t>planifier</a:t>
            </a:r>
            <a:r>
              <a:rPr lang="en-US" sz="2000" dirty="0"/>
              <a:t> des études de recherche, </a:t>
            </a:r>
            <a:r>
              <a:rPr lang="en-US" sz="2000" dirty="0" err="1"/>
              <a:t>mener</a:t>
            </a:r>
            <a:r>
              <a:rPr lang="en-US" sz="2000" dirty="0"/>
              <a:t> des </a:t>
            </a:r>
            <a:r>
              <a:rPr lang="en-US" sz="2000" dirty="0" err="1"/>
              <a:t>entretiens</a:t>
            </a:r>
            <a:r>
              <a:rPr lang="en-US" sz="2000" dirty="0"/>
              <a:t> et des études </a:t>
            </a:r>
            <a:r>
              <a:rPr lang="en-US" sz="2000" dirty="0" err="1"/>
              <a:t>d'utilisabilité</a:t>
            </a:r>
            <a:r>
              <a:rPr lang="en-US" sz="2000" dirty="0"/>
              <a:t>, et </a:t>
            </a:r>
            <a:r>
              <a:rPr lang="en-US" sz="2000" dirty="0" err="1"/>
              <a:t>synthétiser</a:t>
            </a:r>
            <a:r>
              <a:rPr lang="en-US" sz="2000" dirty="0"/>
              <a:t> les </a:t>
            </a:r>
            <a:r>
              <a:rPr lang="en-US" sz="2000" dirty="0" err="1"/>
              <a:t>résultats</a:t>
            </a:r>
            <a:r>
              <a:rPr lang="en-US" sz="2000" dirty="0"/>
              <a:t> de la recherche.</a:t>
            </a:r>
            <a:endParaRPr lang="en-US" sz="2000" dirty="0">
              <a:cs typeface="Calibri"/>
            </a:endParaRPr>
          </a:p>
          <a:p>
            <a:pPr marL="342900" indent="-342900">
              <a:buFont typeface="Wingdings"/>
              <a:buChar char="ü"/>
            </a:pPr>
            <a:endParaRPr lang="en-US" sz="2000" dirty="0">
              <a:cs typeface="Calibri"/>
            </a:endParaRPr>
          </a:p>
          <a:p>
            <a:pPr marL="342900" indent="-342900" algn="just">
              <a:buFont typeface="Wingdings"/>
              <a:buChar char="ü"/>
            </a:pPr>
            <a:r>
              <a:rPr lang="en-US" sz="2000" dirty="0"/>
              <a:t>Appliquer les concepts UX </a:t>
            </a:r>
            <a:r>
              <a:rPr lang="en-US" sz="2000" dirty="0" err="1"/>
              <a:t>fondamentaux</a:t>
            </a:r>
            <a:r>
              <a:rPr lang="en-US" sz="2000" dirty="0"/>
              <a:t>, </a:t>
            </a:r>
            <a:r>
              <a:rPr lang="en-US" sz="2000" dirty="0" err="1"/>
              <a:t>comme</a:t>
            </a:r>
            <a:r>
              <a:rPr lang="en-US" sz="2000" dirty="0"/>
              <a:t> la conception </a:t>
            </a:r>
            <a:r>
              <a:rPr lang="en-US" sz="2000" dirty="0" err="1"/>
              <a:t>centrée</a:t>
            </a:r>
            <a:r>
              <a:rPr lang="en-US" sz="2000" dirty="0"/>
              <a:t> sur </a:t>
            </a:r>
            <a:r>
              <a:rPr lang="en-US" sz="2000" dirty="0" err="1"/>
              <a:t>l'utilisateur</a:t>
            </a:r>
            <a:r>
              <a:rPr lang="en-US" sz="2000" dirty="0"/>
              <a:t>, </a:t>
            </a:r>
            <a:r>
              <a:rPr lang="en-US" sz="2000" dirty="0" err="1"/>
              <a:t>l'accessibilité</a:t>
            </a:r>
            <a:r>
              <a:rPr lang="en-US" sz="2000" dirty="0"/>
              <a:t> et la conception </a:t>
            </a:r>
            <a:r>
              <a:rPr lang="en-US" sz="2000" dirty="0" err="1"/>
              <a:t>axée</a:t>
            </a:r>
            <a:r>
              <a:rPr lang="en-US" sz="2000" dirty="0"/>
              <a:t> sur </a:t>
            </a:r>
            <a:r>
              <a:rPr lang="en-US" sz="2000" dirty="0" err="1"/>
              <a:t>l'équité</a:t>
            </a:r>
            <a:r>
              <a:rPr lang="en-US" sz="2000" dirty="0"/>
              <a:t>.</a:t>
            </a:r>
            <a:endParaRPr lang="en-US" sz="2000" dirty="0">
              <a:cs typeface="Calibri"/>
            </a:endParaRPr>
          </a:p>
        </p:txBody>
      </p:sp>
      <p:sp>
        <p:nvSpPr>
          <p:cNvPr id="4" name="Zone de texte 2">
            <a:extLst>
              <a:ext uri="{FF2B5EF4-FFF2-40B4-BE49-F238E27FC236}">
                <a16:creationId xmlns:a16="http://schemas.microsoft.com/office/drawing/2014/main" id="{696FE2C6-E50D-2BBC-3FE0-FF91DC8F9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09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4850394" y="109088"/>
            <a:ext cx="248957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SOMMAIRE</a:t>
            </a:r>
            <a:endParaRPr lang="fr-FR" b="1">
              <a:solidFill>
                <a:srgbClr val="0B84FF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C588E-552F-A67D-D9B2-5C7512C09E88}"/>
              </a:ext>
            </a:extLst>
          </p:cNvPr>
          <p:cNvSpPr txBox="1"/>
          <p:nvPr/>
        </p:nvSpPr>
        <p:spPr>
          <a:xfrm>
            <a:off x="1168400" y="1570074"/>
            <a:ext cx="13905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Le </a:t>
            </a:r>
            <a:r>
              <a:rPr lang="en-US" sz="2000" dirty="0"/>
              <a:t>zoning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2C875-EE65-811E-A889-F6FEA067DBD8}"/>
              </a:ext>
            </a:extLst>
          </p:cNvPr>
          <p:cNvSpPr txBox="1"/>
          <p:nvPr/>
        </p:nvSpPr>
        <p:spPr>
          <a:xfrm>
            <a:off x="1386957" y="2113515"/>
            <a:ext cx="333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solidFill>
                  <a:srgbClr val="595959"/>
                </a:solidFill>
                <a:cs typeface="Calibri"/>
              </a:rPr>
              <a:t>Éléments</a:t>
            </a:r>
            <a:r>
              <a:rPr lang="en-US" sz="2000" dirty="0">
                <a:solidFill>
                  <a:srgbClr val="595959"/>
                </a:solidFill>
                <a:cs typeface="Calibri"/>
              </a:rPr>
              <a:t> </a:t>
            </a:r>
            <a:r>
              <a:rPr lang="fr-FR" sz="2000" dirty="0">
                <a:solidFill>
                  <a:srgbClr val="595959"/>
                </a:solidFill>
                <a:cs typeface="Calibri"/>
              </a:rPr>
              <a:t>principaux</a:t>
            </a:r>
            <a:r>
              <a:rPr lang="en-US" sz="2000" dirty="0">
                <a:solidFill>
                  <a:srgbClr val="595959"/>
                </a:solidFill>
                <a:cs typeface="Calibri"/>
              </a:rPr>
              <a:t> du zoning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6518C-04A3-A8CA-C268-C3F1092F9989}"/>
              </a:ext>
            </a:extLst>
          </p:cNvPr>
          <p:cNvSpPr txBox="1"/>
          <p:nvPr/>
        </p:nvSpPr>
        <p:spPr>
          <a:xfrm>
            <a:off x="1073888" y="2757376"/>
            <a:ext cx="19339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Le </a:t>
            </a:r>
            <a:r>
              <a:rPr lang="en-US" sz="2000" dirty="0"/>
              <a:t>wireframes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A7069-EE83-7073-2289-37A2213EAF1F}"/>
              </a:ext>
            </a:extLst>
          </p:cNvPr>
          <p:cNvSpPr txBox="1"/>
          <p:nvPr/>
        </p:nvSpPr>
        <p:spPr>
          <a:xfrm>
            <a:off x="1446027" y="3229933"/>
            <a:ext cx="333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cs typeface="Calibri"/>
              </a:rPr>
              <a:t>À quoi </a:t>
            </a:r>
            <a:r>
              <a:rPr lang="fr-FR" sz="2000" dirty="0">
                <a:solidFill>
                  <a:srgbClr val="595959"/>
                </a:solidFill>
                <a:cs typeface="Calibri"/>
              </a:rPr>
              <a:t>servent</a:t>
            </a:r>
            <a:r>
              <a:rPr lang="en-US" sz="2000" dirty="0">
                <a:solidFill>
                  <a:srgbClr val="595959"/>
                </a:solidFill>
                <a:cs typeface="Calibri"/>
              </a:rPr>
              <a:t> les wireframes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AD8C1-2E86-4DBA-9871-C24369DF478B}"/>
              </a:ext>
            </a:extLst>
          </p:cNvPr>
          <p:cNvSpPr txBox="1"/>
          <p:nvPr/>
        </p:nvSpPr>
        <p:spPr>
          <a:xfrm>
            <a:off x="1446027" y="3974212"/>
            <a:ext cx="333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dirty="0">
              <a:solidFill>
                <a:srgbClr val="595959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52D67-43CF-D2F5-3C5A-73A9CE518B76}"/>
              </a:ext>
            </a:extLst>
          </p:cNvPr>
          <p:cNvSpPr txBox="1"/>
          <p:nvPr/>
        </p:nvSpPr>
        <p:spPr>
          <a:xfrm>
            <a:off x="1446027" y="3773376"/>
            <a:ext cx="4119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595959"/>
                </a:solidFill>
                <a:cs typeface="Calibri"/>
              </a:rPr>
              <a:t>Éléments</a:t>
            </a:r>
            <a:r>
              <a:rPr lang="en-US" sz="2000" dirty="0">
                <a:solidFill>
                  <a:srgbClr val="595959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cs typeface="Calibri"/>
              </a:rPr>
              <a:t>principaux</a:t>
            </a:r>
            <a:r>
              <a:rPr lang="en-US" sz="2000" dirty="0">
                <a:solidFill>
                  <a:srgbClr val="595959"/>
                </a:solidFill>
                <a:cs typeface="Calibri"/>
              </a:rPr>
              <a:t> des wireframes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E271A-3803-3C17-4DEC-DADDF13BD6D1}"/>
              </a:ext>
            </a:extLst>
          </p:cNvPr>
          <p:cNvSpPr txBox="1"/>
          <p:nvPr/>
        </p:nvSpPr>
        <p:spPr>
          <a:xfrm>
            <a:off x="1446027" y="4375887"/>
            <a:ext cx="4119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cs typeface="Calibri"/>
              </a:rPr>
              <a:t>Guide pour </a:t>
            </a:r>
            <a:r>
              <a:rPr lang="en-US" sz="2000" dirty="0" err="1">
                <a:solidFill>
                  <a:srgbClr val="595959"/>
                </a:solidFill>
                <a:cs typeface="Calibri"/>
              </a:rPr>
              <a:t>réaliser</a:t>
            </a:r>
            <a:r>
              <a:rPr lang="en-US" sz="2000" dirty="0">
                <a:solidFill>
                  <a:srgbClr val="595959"/>
                </a:solidFill>
                <a:cs typeface="Calibri"/>
              </a:rPr>
              <a:t> les wireframes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6745C8-1F41-2D33-F410-A8DEA9755D86}"/>
              </a:ext>
            </a:extLst>
          </p:cNvPr>
          <p:cNvSpPr txBox="1"/>
          <p:nvPr/>
        </p:nvSpPr>
        <p:spPr>
          <a:xfrm>
            <a:off x="1386957" y="5380073"/>
            <a:ext cx="28318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595959"/>
                </a:solidFill>
                <a:cs typeface="Calibri"/>
              </a:rPr>
              <a:t>Définition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7383C-7E58-89DF-0C11-3356A690F9F2}"/>
              </a:ext>
            </a:extLst>
          </p:cNvPr>
          <p:cNvSpPr txBox="1"/>
          <p:nvPr/>
        </p:nvSpPr>
        <p:spPr>
          <a:xfrm>
            <a:off x="1073888" y="4872073"/>
            <a:ext cx="2453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L'UX Design / Métier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760D73-8121-B232-0878-B36A4E959AAE}"/>
              </a:ext>
            </a:extLst>
          </p:cNvPr>
          <p:cNvSpPr txBox="1"/>
          <p:nvPr/>
        </p:nvSpPr>
        <p:spPr>
          <a:xfrm>
            <a:off x="1386957" y="5870352"/>
            <a:ext cx="28318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595959"/>
                </a:solidFill>
                <a:cs typeface="Calibri"/>
              </a:rPr>
              <a:t>Rôles</a:t>
            </a:r>
            <a:r>
              <a:rPr lang="en-US" sz="2000" dirty="0">
                <a:solidFill>
                  <a:srgbClr val="595959"/>
                </a:solidFill>
                <a:cs typeface="Calibri"/>
              </a:rPr>
              <a:t> de </a:t>
            </a:r>
            <a:r>
              <a:rPr lang="en-US" sz="2000" dirty="0" err="1">
                <a:solidFill>
                  <a:srgbClr val="595959"/>
                </a:solidFill>
                <a:cs typeface="Calibri"/>
              </a:rPr>
              <a:t>l'UX</a:t>
            </a:r>
            <a:r>
              <a:rPr lang="en-US" sz="2000" dirty="0">
                <a:solidFill>
                  <a:srgbClr val="595959"/>
                </a:solidFill>
                <a:cs typeface="Calibri"/>
              </a:rPr>
              <a:t> Designer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FD1DE-D2CE-1094-7AA5-33FB653A54F0}"/>
              </a:ext>
            </a:extLst>
          </p:cNvPr>
          <p:cNvSpPr txBox="1"/>
          <p:nvPr/>
        </p:nvSpPr>
        <p:spPr>
          <a:xfrm>
            <a:off x="6809562" y="1428306"/>
            <a:ext cx="29676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Prototyping / </a:t>
            </a:r>
            <a:r>
              <a:rPr lang="en-US" sz="2000" dirty="0" err="1">
                <a:cs typeface="Calibri"/>
              </a:rPr>
              <a:t>Maquettage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1E97F5-72EC-6E36-AA44-F06E948A7C17}"/>
              </a:ext>
            </a:extLst>
          </p:cNvPr>
          <p:cNvSpPr txBox="1"/>
          <p:nvPr/>
        </p:nvSpPr>
        <p:spPr>
          <a:xfrm>
            <a:off x="7353003" y="1912678"/>
            <a:ext cx="333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595959"/>
                </a:solidFill>
                <a:cs typeface="Calibri"/>
              </a:rPr>
              <a:t>Éléments</a:t>
            </a:r>
            <a:r>
              <a:rPr lang="en-US" sz="2000" dirty="0">
                <a:solidFill>
                  <a:srgbClr val="595959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595959"/>
                </a:solidFill>
                <a:cs typeface="Calibri"/>
              </a:rPr>
              <a:t>principaux</a:t>
            </a:r>
            <a:r>
              <a:rPr lang="en-US" sz="2000" dirty="0">
                <a:solidFill>
                  <a:srgbClr val="595959"/>
                </a:solidFill>
                <a:cs typeface="Calibri"/>
              </a:rPr>
              <a:t> du zoning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9F65C5-13C0-6D94-DE10-4D4A586C9929}"/>
              </a:ext>
            </a:extLst>
          </p:cNvPr>
          <p:cNvSpPr txBox="1"/>
          <p:nvPr/>
        </p:nvSpPr>
        <p:spPr>
          <a:xfrm>
            <a:off x="7382538" y="2491562"/>
            <a:ext cx="333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595959"/>
                </a:solidFill>
                <a:ea typeface="+mn-lt"/>
                <a:cs typeface="+mn-lt"/>
              </a:rPr>
              <a:t>Présentation</a:t>
            </a:r>
            <a:r>
              <a:rPr lang="en-US" sz="2000" dirty="0">
                <a:solidFill>
                  <a:srgbClr val="595959"/>
                </a:solidFill>
                <a:ea typeface="+mn-lt"/>
                <a:cs typeface="+mn-lt"/>
              </a:rPr>
              <a:t> de maquettes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02CEF8-AF73-B53D-4842-A3E66B629CEC}"/>
              </a:ext>
            </a:extLst>
          </p:cNvPr>
          <p:cNvSpPr txBox="1"/>
          <p:nvPr/>
        </p:nvSpPr>
        <p:spPr>
          <a:xfrm>
            <a:off x="6874539" y="3194492"/>
            <a:ext cx="29676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cs typeface="Calibri"/>
              </a:rPr>
              <a:t>L'Utilisabilité</a:t>
            </a:r>
            <a:endParaRPr lang="en-US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D1B10E-D513-542A-9010-03B4FA32BCF4}"/>
              </a:ext>
            </a:extLst>
          </p:cNvPr>
          <p:cNvSpPr txBox="1"/>
          <p:nvPr/>
        </p:nvSpPr>
        <p:spPr>
          <a:xfrm>
            <a:off x="7353003" y="3684770"/>
            <a:ext cx="333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595959"/>
                </a:solidFill>
                <a:ea typeface="+mn-lt"/>
                <a:cs typeface="+mn-lt"/>
              </a:rPr>
              <a:t>Critères</a:t>
            </a:r>
            <a:r>
              <a:rPr lang="en-US" sz="2000" dirty="0">
                <a:solidFill>
                  <a:srgbClr val="595959"/>
                </a:solidFill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rgbClr val="595959"/>
                </a:solidFill>
                <a:ea typeface="+mn-lt"/>
                <a:cs typeface="+mn-lt"/>
              </a:rPr>
              <a:t>l'utilisabilité</a:t>
            </a:r>
            <a:endParaRPr lang="en-US" dirty="0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15A3FF-7325-A3BD-3FFB-DDA62564E91B}"/>
              </a:ext>
            </a:extLst>
          </p:cNvPr>
          <p:cNvSpPr txBox="1"/>
          <p:nvPr/>
        </p:nvSpPr>
        <p:spPr>
          <a:xfrm>
            <a:off x="7388445" y="4216398"/>
            <a:ext cx="33338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595959"/>
                </a:solidFill>
                <a:ea typeface="+mn-lt"/>
                <a:cs typeface="+mn-lt"/>
              </a:rPr>
              <a:t>Principes du design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C17D9E-0999-8893-8950-F7AE4576D976}"/>
              </a:ext>
            </a:extLst>
          </p:cNvPr>
          <p:cNvSpPr txBox="1"/>
          <p:nvPr/>
        </p:nvSpPr>
        <p:spPr>
          <a:xfrm>
            <a:off x="6803655" y="4978399"/>
            <a:ext cx="44325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Résumé étapes de conception UX/UI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00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>
                <a:cs typeface="Calibri"/>
              </a:rPr>
              <a:t>20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360497" y="1123587"/>
            <a:ext cx="546899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Prise en main de l'outil de maquettage</a:t>
            </a:r>
            <a:endParaRPr lang="en-US" dirty="0"/>
          </a:p>
        </p:txBody>
      </p:sp>
      <p:pic>
        <p:nvPicPr>
          <p:cNvPr id="2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B03209FA-1EA1-7B40-97D7-E0914C676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158" y="2226298"/>
            <a:ext cx="4468037" cy="3685858"/>
          </a:xfrm>
          <a:prstGeom prst="rect">
            <a:avLst/>
          </a:prstGeom>
        </p:spPr>
      </p:pic>
      <p:sp>
        <p:nvSpPr>
          <p:cNvPr id="4" name="Zone de texte 2">
            <a:extLst>
              <a:ext uri="{FF2B5EF4-FFF2-40B4-BE49-F238E27FC236}">
                <a16:creationId xmlns:a16="http://schemas.microsoft.com/office/drawing/2014/main" id="{EAB0C763-A71B-4E76-E828-9995D6A4C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425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>
                <a:cs typeface="Calibri"/>
              </a:rPr>
              <a:t>21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363372" y="3113140"/>
            <a:ext cx="546899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Merci de votre attention</a:t>
            </a:r>
          </a:p>
        </p:txBody>
      </p:sp>
      <p:sp>
        <p:nvSpPr>
          <p:cNvPr id="3" name="Zone de texte 2">
            <a:extLst>
              <a:ext uri="{FF2B5EF4-FFF2-40B4-BE49-F238E27FC236}">
                <a16:creationId xmlns:a16="http://schemas.microsoft.com/office/drawing/2014/main" id="{C03A5D49-C120-D663-740B-B3FC735E5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64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  <p:sp>
        <p:nvSpPr>
          <p:cNvPr id="3" name="Zone de texte 113">
            <a:extLst>
              <a:ext uri="{FF2B5EF4-FFF2-40B4-BE49-F238E27FC236}">
                <a16:creationId xmlns:a16="http://schemas.microsoft.com/office/drawing/2014/main" id="{0658925E-E954-938F-434E-CBE6DC3920D9}"/>
              </a:ext>
            </a:extLst>
          </p:cNvPr>
          <p:cNvSpPr txBox="1"/>
          <p:nvPr/>
        </p:nvSpPr>
        <p:spPr>
          <a:xfrm>
            <a:off x="5109474" y="284348"/>
            <a:ext cx="1979036" cy="49472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ea typeface="Calibri"/>
                <a:cs typeface="Times New Roman"/>
              </a:rPr>
              <a:t>ZONING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44457-F424-73AE-C4DD-F4C438D38117}"/>
              </a:ext>
            </a:extLst>
          </p:cNvPr>
          <p:cNvSpPr txBox="1"/>
          <p:nvPr/>
        </p:nvSpPr>
        <p:spPr>
          <a:xfrm>
            <a:off x="954567" y="4003985"/>
            <a:ext cx="625602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Pour </a:t>
            </a:r>
            <a:r>
              <a:rPr lang="en-US" sz="2000" dirty="0" err="1"/>
              <a:t>réaliser</a:t>
            </a:r>
            <a:r>
              <a:rPr lang="en-US" sz="2000" dirty="0"/>
              <a:t> le zoning il </a:t>
            </a:r>
            <a:r>
              <a:rPr lang="en-US" sz="2000" dirty="0" err="1"/>
              <a:t>est</a:t>
            </a:r>
            <a:r>
              <a:rPr lang="en-US" sz="2000" dirty="0"/>
              <a:t> important de </a:t>
            </a:r>
            <a:r>
              <a:rPr lang="en-US" sz="2000" dirty="0" err="1"/>
              <a:t>réunir</a:t>
            </a:r>
            <a:r>
              <a:rPr lang="en-US" sz="2000" dirty="0"/>
              <a:t> </a:t>
            </a:r>
            <a:r>
              <a:rPr lang="en-US" sz="2000" dirty="0" err="1"/>
              <a:t>l’ensemble</a:t>
            </a:r>
            <a:r>
              <a:rPr lang="en-US" sz="2000" dirty="0"/>
              <a:t> des </a:t>
            </a:r>
            <a:r>
              <a:rPr lang="en-US" sz="2000" dirty="0" err="1"/>
              <a:t>éléments</a:t>
            </a:r>
            <a:r>
              <a:rPr lang="en-US" sz="2000" dirty="0"/>
              <a:t> </a:t>
            </a:r>
            <a:r>
              <a:rPr lang="en-US" sz="2000" dirty="0" err="1"/>
              <a:t>préalablement</a:t>
            </a:r>
            <a:r>
              <a:rPr lang="en-US" sz="2000" dirty="0"/>
              <a:t> </a:t>
            </a:r>
            <a:r>
              <a:rPr lang="en-US" sz="2000" dirty="0" err="1"/>
              <a:t>définis</a:t>
            </a:r>
            <a:r>
              <a:rPr lang="en-US" sz="2000" dirty="0"/>
              <a:t> </a:t>
            </a:r>
            <a:r>
              <a:rPr lang="en-US" sz="2000" dirty="0" err="1"/>
              <a:t>comme</a:t>
            </a:r>
            <a:r>
              <a:rPr lang="en-US" sz="2000" dirty="0"/>
              <a:t> le sitemap, le brief, les </a:t>
            </a:r>
            <a:r>
              <a:rPr lang="en-US" sz="2000" dirty="0" err="1"/>
              <a:t>fonctionnalités</a:t>
            </a:r>
            <a:r>
              <a:rPr lang="en-US" sz="2000" dirty="0"/>
              <a:t> </a:t>
            </a:r>
            <a:r>
              <a:rPr lang="en-US" sz="2000" dirty="0" err="1"/>
              <a:t>demandées</a:t>
            </a:r>
            <a:r>
              <a:rPr lang="en-US" sz="2000" dirty="0"/>
              <a:t> et le </a:t>
            </a:r>
            <a:r>
              <a:rPr lang="en-US" sz="2000" dirty="0" err="1"/>
              <a:t>parcours</a:t>
            </a:r>
            <a:r>
              <a:rPr lang="en-US" sz="2000" dirty="0"/>
              <a:t> de </a:t>
            </a:r>
            <a:r>
              <a:rPr lang="en-US" sz="2000" dirty="0" err="1"/>
              <a:t>l’utilisateur</a:t>
            </a:r>
            <a:r>
              <a:rPr lang="en-US" sz="2000" dirty="0"/>
              <a:t> (les interactions que </a:t>
            </a:r>
            <a:r>
              <a:rPr lang="en-US" sz="2000" dirty="0" err="1"/>
              <a:t>votre</a:t>
            </a:r>
            <a:r>
              <a:rPr lang="en-US" sz="2000" dirty="0"/>
              <a:t> “persona” </a:t>
            </a:r>
            <a:r>
              <a:rPr lang="en-US" sz="2000" dirty="0" err="1"/>
              <a:t>réalisera</a:t>
            </a:r>
            <a:r>
              <a:rPr lang="en-US" sz="2000" dirty="0"/>
              <a:t> pour </a:t>
            </a:r>
            <a:r>
              <a:rPr lang="en-US" sz="2000" dirty="0" err="1"/>
              <a:t>atteindre</a:t>
            </a:r>
            <a:r>
              <a:rPr lang="en-US" sz="2000" dirty="0"/>
              <a:t> </a:t>
            </a:r>
            <a:r>
              <a:rPr lang="en-US" sz="2000" dirty="0" err="1"/>
              <a:t>ses</a:t>
            </a:r>
            <a:r>
              <a:rPr lang="en-US" sz="2000" dirty="0"/>
              <a:t> </a:t>
            </a:r>
            <a:r>
              <a:rPr lang="en-US" sz="2000" dirty="0" err="1"/>
              <a:t>objectifs</a:t>
            </a:r>
            <a:r>
              <a:rPr lang="en-US" sz="2000" dirty="0"/>
              <a:t> sur le site).</a:t>
            </a:r>
            <a:endParaRPr lang="en-US" sz="2000">
              <a:ea typeface="Calibri"/>
              <a:cs typeface="Calibri"/>
            </a:endParaRP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2FBECECD-F0A9-F838-B38F-B757D052D2D9}"/>
              </a:ext>
            </a:extLst>
          </p:cNvPr>
          <p:cNvSpPr txBox="1"/>
          <p:nvPr/>
        </p:nvSpPr>
        <p:spPr>
          <a:xfrm>
            <a:off x="3532134" y="840607"/>
            <a:ext cx="5286116" cy="49472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kern="1000" dirty="0">
                <a:solidFill>
                  <a:schemeClr val="tx1"/>
                </a:solidFill>
                <a:ea typeface="Calibri"/>
                <a:cs typeface="Times New Roman"/>
              </a:rPr>
              <a:t>Avant la création de wireframes</a:t>
            </a: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CBB79-77BE-78BD-733C-F34D6A308AA2}"/>
              </a:ext>
            </a:extLst>
          </p:cNvPr>
          <p:cNvSpPr txBox="1"/>
          <p:nvPr/>
        </p:nvSpPr>
        <p:spPr>
          <a:xfrm>
            <a:off x="952677" y="1448686"/>
            <a:ext cx="8458200" cy="1891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sz="2000" dirty="0" err="1"/>
              <a:t>Définir</a:t>
            </a:r>
            <a:r>
              <a:rPr lang="en-US" sz="2000" dirty="0"/>
              <a:t> les </a:t>
            </a:r>
            <a:r>
              <a:rPr lang="en-US" sz="2000" dirty="0" err="1"/>
              <a:t>grandes</a:t>
            </a:r>
            <a:r>
              <a:rPr lang="en-US" sz="2000" dirty="0"/>
              <a:t> zones de </a:t>
            </a:r>
            <a:r>
              <a:rPr lang="en-US" sz="2000" dirty="0" err="1"/>
              <a:t>l’interface</a:t>
            </a:r>
            <a:endParaRPr lang="en-US" sz="2000" dirty="0" err="1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sz="2000" dirty="0" err="1"/>
              <a:t>Positionner</a:t>
            </a:r>
            <a:r>
              <a:rPr lang="en-US" sz="2000" dirty="0"/>
              <a:t> les </a:t>
            </a:r>
            <a:r>
              <a:rPr lang="en-US" sz="2000" dirty="0" err="1"/>
              <a:t>différentes</a:t>
            </a:r>
            <a:r>
              <a:rPr lang="en-US" sz="2000" dirty="0"/>
              <a:t> zones </a:t>
            </a:r>
            <a:r>
              <a:rPr lang="en-US" sz="2000" dirty="0" err="1"/>
              <a:t>fonctionnelles</a:t>
            </a:r>
            <a:r>
              <a:rPr lang="en-US" sz="2000" dirty="0"/>
              <a:t> (les blocs)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sz="2000" dirty="0" err="1"/>
              <a:t>Organisation</a:t>
            </a:r>
            <a:r>
              <a:rPr lang="en-US" sz="2000" dirty="0"/>
              <a:t> </a:t>
            </a:r>
            <a:r>
              <a:rPr lang="en-US" sz="2000" dirty="0" err="1"/>
              <a:t>schématisée</a:t>
            </a:r>
            <a:r>
              <a:rPr lang="en-US" sz="2000" dirty="0"/>
              <a:t> </a:t>
            </a:r>
            <a:r>
              <a:rPr lang="en-US" sz="2000" dirty="0" err="1"/>
              <a:t>suivant</a:t>
            </a:r>
            <a:r>
              <a:rPr lang="en-US" sz="2000" dirty="0"/>
              <a:t> la conception de </a:t>
            </a:r>
            <a:r>
              <a:rPr lang="en-US" sz="2000" dirty="0" err="1"/>
              <a:t>l’arborescence</a:t>
            </a:r>
            <a:r>
              <a:rPr lang="en-US" sz="2000" dirty="0"/>
              <a:t> (site map)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en-US" sz="2000" dirty="0" err="1"/>
              <a:t>Aucun</a:t>
            </a:r>
            <a:r>
              <a:rPr lang="en-US" sz="2000" dirty="0"/>
              <a:t> design </a:t>
            </a:r>
            <a:r>
              <a:rPr lang="en-US" sz="2000" dirty="0" err="1"/>
              <a:t>n’est</a:t>
            </a:r>
            <a:r>
              <a:rPr lang="en-US" sz="2000" dirty="0"/>
              <a:t> appliqué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2F7EFEA8-01AB-75CD-A51D-B05534E4B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560" y="2893235"/>
            <a:ext cx="3558540" cy="34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2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4</a:t>
            </a:r>
            <a:endParaRPr lang="fr-FR" dirty="0">
              <a:cs typeface="Calibri"/>
            </a:endParaRP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4850394" y="109088"/>
            <a:ext cx="248957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ZONING</a:t>
            </a:r>
            <a:endParaRPr lang="fr-FR" b="1" dirty="0">
              <a:solidFill>
                <a:srgbClr val="0B84FF"/>
              </a:solidFill>
              <a:cs typeface="Calibri"/>
            </a:endParaRPr>
          </a:p>
        </p:txBody>
      </p:sp>
      <p:sp>
        <p:nvSpPr>
          <p:cNvPr id="4" name="Zone de texte 113">
            <a:extLst>
              <a:ext uri="{FF2B5EF4-FFF2-40B4-BE49-F238E27FC236}">
                <a16:creationId xmlns:a16="http://schemas.microsoft.com/office/drawing/2014/main" id="{BEDA7658-8F90-0012-8A8C-7DF1F15FC12A}"/>
              </a:ext>
            </a:extLst>
          </p:cNvPr>
          <p:cNvSpPr txBox="1"/>
          <p:nvPr/>
        </p:nvSpPr>
        <p:spPr>
          <a:xfrm>
            <a:off x="3532134" y="840607"/>
            <a:ext cx="5286116" cy="49472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endParaRPr lang="fr-FR" sz="3200" kern="1000" dirty="0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9" name="Zone de texte 113">
            <a:extLst>
              <a:ext uri="{FF2B5EF4-FFF2-40B4-BE49-F238E27FC236}">
                <a16:creationId xmlns:a16="http://schemas.microsoft.com/office/drawing/2014/main" id="{C3EA9210-3AEA-BD19-C5E2-4CDCAD3769EA}"/>
              </a:ext>
            </a:extLst>
          </p:cNvPr>
          <p:cNvSpPr txBox="1"/>
          <p:nvPr/>
        </p:nvSpPr>
        <p:spPr>
          <a:xfrm>
            <a:off x="2892054" y="741547"/>
            <a:ext cx="6764396" cy="49472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US" sz="3200" kern="1000" dirty="0">
                <a:ea typeface="+mn-lt"/>
                <a:cs typeface="+mn-lt"/>
              </a:rPr>
              <a:t>Emplacement </a:t>
            </a:r>
            <a:r>
              <a:rPr lang="en-US" sz="3200" kern="1000" dirty="0" err="1">
                <a:ea typeface="+mn-lt"/>
                <a:cs typeface="+mn-lt"/>
              </a:rPr>
              <a:t>d’éléments</a:t>
            </a:r>
            <a:r>
              <a:rPr lang="en-US" sz="3200" kern="1000" dirty="0">
                <a:ea typeface="+mn-lt"/>
                <a:cs typeface="+mn-lt"/>
              </a:rPr>
              <a:t> </a:t>
            </a:r>
            <a:r>
              <a:rPr lang="en-US" sz="3200" kern="1000" dirty="0" err="1">
                <a:ea typeface="+mn-lt"/>
                <a:cs typeface="+mn-lt"/>
              </a:rPr>
              <a:t>principaux</a:t>
            </a:r>
            <a:r>
              <a:rPr lang="en-US" sz="3200" kern="1000" dirty="0">
                <a:ea typeface="+mn-lt"/>
                <a:cs typeface="+mn-lt"/>
              </a:rPr>
              <a:t>  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1D6750-3374-5378-5BDF-1BD2DF40A8A8}"/>
              </a:ext>
            </a:extLst>
          </p:cNvPr>
          <p:cNvSpPr txBox="1"/>
          <p:nvPr/>
        </p:nvSpPr>
        <p:spPr>
          <a:xfrm>
            <a:off x="952500" y="2499360"/>
            <a:ext cx="3810000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Le logo,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 Le menu de navigation,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 Les photos et illustrations,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 Le </a:t>
            </a:r>
            <a:r>
              <a:rPr lang="en-US" sz="2000" dirty="0" err="1"/>
              <a:t>texte</a:t>
            </a:r>
            <a:r>
              <a:rPr lang="en-US" sz="2000" dirty="0"/>
              <a:t>, 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 Les sidebar et footer</a:t>
            </a:r>
            <a:endParaRPr lang="en-US" sz="2000" dirty="0">
              <a:cs typeface="Calibri" panose="020F0502020204030204"/>
            </a:endParaRPr>
          </a:p>
          <a:p>
            <a:endParaRPr lang="en-US" sz="2000"/>
          </a:p>
        </p:txBody>
      </p:sp>
      <p:pic>
        <p:nvPicPr>
          <p:cNvPr id="11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BBBB4160-B67B-DE9C-F803-F35E7C76A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226655"/>
            <a:ext cx="7452360" cy="2976190"/>
          </a:xfrm>
          <a:prstGeom prst="rect">
            <a:avLst/>
          </a:prstGeom>
        </p:spPr>
      </p:pic>
      <p:sp>
        <p:nvSpPr>
          <p:cNvPr id="3" name="Zone de texte 2">
            <a:extLst>
              <a:ext uri="{FF2B5EF4-FFF2-40B4-BE49-F238E27FC236}">
                <a16:creationId xmlns:a16="http://schemas.microsoft.com/office/drawing/2014/main" id="{91839B15-DC9B-FB45-47E2-3096B11C0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54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5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737874" y="109088"/>
            <a:ext cx="5187056" cy="63950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ea typeface="+mn-lt"/>
                <a:cs typeface="+mn-lt"/>
              </a:rPr>
              <a:t>Qu'est-ce qu'un wireframe ?</a:t>
            </a:r>
            <a:endParaRPr lang="en-US" b="1">
              <a:solidFill>
                <a:srgbClr val="0B84FF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E3E4A2-D691-EB24-276B-8402196E6C86}"/>
              </a:ext>
            </a:extLst>
          </p:cNvPr>
          <p:cNvSpPr txBox="1"/>
          <p:nvPr/>
        </p:nvSpPr>
        <p:spPr>
          <a:xfrm>
            <a:off x="662940" y="1386840"/>
            <a:ext cx="485974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Un wireframe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représentation</a:t>
            </a:r>
            <a:r>
              <a:rPr lang="en-US" sz="2000" dirty="0"/>
              <a:t> </a:t>
            </a:r>
          </a:p>
          <a:p>
            <a:r>
              <a:rPr lang="en-US" sz="2000" dirty="0" err="1"/>
              <a:t>bidimensionnelle</a:t>
            </a:r>
            <a:r>
              <a:rPr lang="en-US" sz="2000" dirty="0"/>
              <a:t> de </a:t>
            </a:r>
            <a:r>
              <a:rPr lang="en-US" sz="2000" dirty="0" err="1"/>
              <a:t>l'interface</a:t>
            </a:r>
            <a:r>
              <a:rPr lang="en-US" sz="2000" dirty="0"/>
              <a:t> d’un site </a:t>
            </a:r>
            <a:endParaRPr lang="en-US" sz="2000"/>
          </a:p>
          <a:p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application qui se </a:t>
            </a:r>
            <a:r>
              <a:rPr lang="en-US" sz="2000" dirty="0" err="1"/>
              <a:t>concentre</a:t>
            </a:r>
            <a:r>
              <a:rPr lang="en-US" sz="2000" dirty="0"/>
              <a:t> </a:t>
            </a:r>
            <a:r>
              <a:rPr lang="en-US" sz="2000" dirty="0" err="1"/>
              <a:t>spécifiquement</a:t>
            </a:r>
            <a:r>
              <a:rPr lang="en-US" sz="2000" dirty="0"/>
              <a:t> sur </a:t>
            </a:r>
            <a:r>
              <a:rPr lang="en-US" sz="2000" dirty="0" err="1"/>
              <a:t>l'allocation</a:t>
            </a:r>
            <a:r>
              <a:rPr lang="en-US" sz="2000" dirty="0"/>
              <a:t> </a:t>
            </a:r>
            <a:r>
              <a:rPr lang="en-US" sz="2000" dirty="0" err="1"/>
              <a:t>d'espace</a:t>
            </a:r>
            <a:r>
              <a:rPr lang="en-US" sz="2000" dirty="0"/>
              <a:t> et la </a:t>
            </a:r>
            <a:r>
              <a:rPr lang="en-US" sz="2000" dirty="0" err="1"/>
              <a:t>hiérarchisation</a:t>
            </a:r>
            <a:r>
              <a:rPr lang="en-US" sz="2000" dirty="0"/>
              <a:t> du </a:t>
            </a:r>
            <a:r>
              <a:rPr lang="en-US" sz="2000" dirty="0" err="1"/>
              <a:t>contenu</a:t>
            </a:r>
            <a:r>
              <a:rPr lang="en-US" sz="2000" dirty="0"/>
              <a:t>, les </a:t>
            </a:r>
            <a:r>
              <a:rPr lang="en-US" sz="2000" dirty="0" err="1"/>
              <a:t>fonctionnalités</a:t>
            </a:r>
            <a:r>
              <a:rPr lang="en-US" sz="2000" dirty="0"/>
              <a:t> </a:t>
            </a:r>
            <a:r>
              <a:rPr lang="en-US" sz="2000" dirty="0" err="1"/>
              <a:t>disponibles</a:t>
            </a:r>
            <a:r>
              <a:rPr lang="en-US" sz="2000" dirty="0"/>
              <a:t> et les interactions </a:t>
            </a:r>
            <a:r>
              <a:rPr lang="en-US" sz="2000" dirty="0" err="1"/>
              <a:t>attendues</a:t>
            </a:r>
            <a:r>
              <a:rPr lang="en-US" sz="2000" dirty="0"/>
              <a:t>. Les wireframes </a:t>
            </a:r>
            <a:r>
              <a:rPr lang="en-US" sz="2000" dirty="0" err="1"/>
              <a:t>n'incluent</a:t>
            </a:r>
            <a:r>
              <a:rPr lang="en-US" sz="2000" dirty="0"/>
              <a:t> </a:t>
            </a:r>
            <a:r>
              <a:rPr lang="en-US" sz="2000" dirty="0" err="1"/>
              <a:t>généralement</a:t>
            </a:r>
            <a:r>
              <a:rPr lang="en-US" sz="2000" dirty="0"/>
              <a:t> </a:t>
            </a:r>
            <a:r>
              <a:rPr lang="en-US" sz="2000" dirty="0" err="1"/>
              <a:t>aucun</a:t>
            </a:r>
            <a:r>
              <a:rPr lang="en-US" sz="2000" dirty="0"/>
              <a:t> style, couleur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graphique</a:t>
            </a:r>
            <a:r>
              <a:rPr lang="en-US" sz="2000" dirty="0"/>
              <a:t>.</a:t>
            </a:r>
            <a:endParaRPr lang="en-US" sz="20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D379-4E5B-078D-9BC9-4CA3BEA521F5}"/>
              </a:ext>
            </a:extLst>
          </p:cNvPr>
          <p:cNvSpPr txBox="1"/>
          <p:nvPr/>
        </p:nvSpPr>
        <p:spPr>
          <a:xfrm>
            <a:off x="662940" y="4747260"/>
            <a:ext cx="463296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 err="1"/>
              <a:t>Ils</a:t>
            </a:r>
            <a:r>
              <a:rPr lang="en-US" sz="2000" dirty="0"/>
              <a:t> </a:t>
            </a:r>
            <a:r>
              <a:rPr lang="en-US" sz="2000" dirty="0" err="1"/>
              <a:t>utilisent</a:t>
            </a:r>
            <a:r>
              <a:rPr lang="en-US" sz="2000" dirty="0"/>
              <a:t> des </a:t>
            </a:r>
            <a:r>
              <a:rPr lang="en-US" sz="2000" dirty="0" err="1"/>
              <a:t>formes</a:t>
            </a:r>
            <a:r>
              <a:rPr lang="en-US" sz="2000" dirty="0"/>
              <a:t> simples pour </a:t>
            </a:r>
            <a:r>
              <a:rPr lang="en-US" sz="2000" dirty="0" err="1"/>
              <a:t>créer</a:t>
            </a:r>
            <a:r>
              <a:rPr lang="en-US" sz="2000" dirty="0"/>
              <a:t> les </a:t>
            </a:r>
            <a:r>
              <a:rPr lang="en-US" sz="2000" dirty="0" err="1"/>
              <a:t>représentations</a:t>
            </a:r>
            <a:r>
              <a:rPr lang="en-US" sz="2000" dirty="0"/>
              <a:t> </a:t>
            </a:r>
            <a:r>
              <a:rPr lang="en-US" sz="2000" dirty="0" err="1"/>
              <a:t>visuelles</a:t>
            </a:r>
            <a:r>
              <a:rPr lang="en-US" sz="2000" dirty="0"/>
              <a:t> des mises </a:t>
            </a:r>
            <a:r>
              <a:rPr lang="en-US" sz="2000" dirty="0" err="1"/>
              <a:t>en</a:t>
            </a:r>
            <a:r>
              <a:rPr lang="en-US" sz="2000" dirty="0"/>
              <a:t> page de </a:t>
            </a:r>
            <a:r>
              <a:rPr lang="en-US" sz="2000" dirty="0" err="1"/>
              <a:t>chaque</a:t>
            </a:r>
            <a:r>
              <a:rPr lang="en-US" sz="2000" dirty="0"/>
              <a:t> section du </a:t>
            </a:r>
            <a:r>
              <a:rPr lang="en-US" sz="2000" dirty="0" err="1"/>
              <a:t>produit</a:t>
            </a:r>
            <a:r>
              <a:rPr lang="en-US" sz="2000" dirty="0"/>
              <a:t>.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1B9272-128A-3D5F-85C1-54E280AE1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020" y="1734222"/>
            <a:ext cx="2865120" cy="3473375"/>
          </a:xfrm>
          <a:prstGeom prst="rect">
            <a:avLst/>
          </a:prstGeom>
        </p:spPr>
      </p:pic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E94E5A-12CA-9CDF-B336-325BE926E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860" y="1736981"/>
            <a:ext cx="2979420" cy="3467859"/>
          </a:xfrm>
          <a:prstGeom prst="rect">
            <a:avLst/>
          </a:prstGeom>
        </p:spPr>
      </p:pic>
      <p:sp>
        <p:nvSpPr>
          <p:cNvPr id="8" name="Zone de texte 2">
            <a:extLst>
              <a:ext uri="{FF2B5EF4-FFF2-40B4-BE49-F238E27FC236}">
                <a16:creationId xmlns:a16="http://schemas.microsoft.com/office/drawing/2014/main" id="{23FFE452-1C3D-6389-488D-9C2FCF59C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46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B5FD7F-9958-45AF-5A95-4B3B33D977CA}"/>
              </a:ext>
            </a:extLst>
          </p:cNvPr>
          <p:cNvSpPr/>
          <p:nvPr/>
        </p:nvSpPr>
        <p:spPr>
          <a:xfrm>
            <a:off x="1402080" y="876300"/>
            <a:ext cx="9639300" cy="18211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  <a:cs typeface="Calibri"/>
            </a:endParaRPr>
          </a:p>
        </p:txBody>
      </p:sp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6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2647092" y="192908"/>
            <a:ext cx="6831203" cy="46424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3200" b="1" kern="1000" dirty="0">
                <a:solidFill>
                  <a:srgbClr val="0B84FF"/>
                </a:solidFill>
                <a:ea typeface="+mn-lt"/>
                <a:cs typeface="+mn-lt"/>
              </a:rPr>
              <a:t>Á quoi servent les wireframes</a:t>
            </a:r>
            <a:endParaRPr lang="fr-FR" sz="3200" b="1" kern="1000" dirty="0">
              <a:solidFill>
                <a:srgbClr val="0B84FF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CC399-579A-0BD1-A8F1-BB151966CAF4}"/>
              </a:ext>
            </a:extLst>
          </p:cNvPr>
          <p:cNvSpPr txBox="1"/>
          <p:nvPr/>
        </p:nvSpPr>
        <p:spPr>
          <a:xfrm>
            <a:off x="1652016" y="2729484"/>
            <a:ext cx="914552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On </a:t>
            </a:r>
            <a:r>
              <a:rPr lang="en-US" sz="2000" dirty="0" err="1">
                <a:cs typeface="Calibri"/>
              </a:rPr>
              <a:t>utilise</a:t>
            </a:r>
            <a:r>
              <a:rPr lang="en-US" sz="2000" dirty="0">
                <a:cs typeface="Calibri"/>
              </a:rPr>
              <a:t> les wireframes pour :</a:t>
            </a:r>
          </a:p>
          <a:p>
            <a:pPr marL="342900" indent="-342900">
              <a:buFont typeface="Wingdings"/>
              <a:buChar char="§"/>
            </a:pPr>
            <a:endParaRPr lang="en-US" sz="2000" dirty="0"/>
          </a:p>
          <a:p>
            <a:pPr marL="342900" indent="-342900">
              <a:buFont typeface="Wingdings"/>
              <a:buChar char="§"/>
            </a:pPr>
            <a:r>
              <a:rPr lang="en-US" sz="2000" dirty="0" err="1"/>
              <a:t>Relier</a:t>
            </a:r>
            <a:r>
              <a:rPr lang="en-US" sz="2000" dirty="0"/>
              <a:t> </a:t>
            </a:r>
            <a:r>
              <a:rPr lang="en-US" sz="2000" dirty="0" err="1"/>
              <a:t>l'architecture</a:t>
            </a:r>
            <a:r>
              <a:rPr lang="en-US" sz="2000" dirty="0"/>
              <a:t> </a:t>
            </a:r>
            <a:r>
              <a:rPr lang="en-US" sz="2000" dirty="0" err="1"/>
              <a:t>d'information</a:t>
            </a:r>
            <a:r>
              <a:rPr lang="en-US" sz="2000" dirty="0"/>
              <a:t> du site à </a:t>
            </a:r>
            <a:r>
              <a:rPr lang="en-US" sz="2000" dirty="0" err="1"/>
              <a:t>sa</a:t>
            </a:r>
            <a:r>
              <a:rPr lang="en-US" sz="2000" dirty="0"/>
              <a:t> conception </a:t>
            </a:r>
            <a:r>
              <a:rPr lang="en-US" sz="2000" dirty="0" err="1"/>
              <a:t>visuelle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montrant</a:t>
            </a:r>
            <a:r>
              <a:rPr lang="en-US" sz="2000" dirty="0"/>
              <a:t> les chemins entre les pages.</a:t>
            </a:r>
            <a:endParaRPr lang="en-US" sz="200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 dirty="0" err="1"/>
              <a:t>Afficher</a:t>
            </a:r>
            <a:r>
              <a:rPr lang="en-US" sz="2000" dirty="0"/>
              <a:t> de manière </a:t>
            </a:r>
            <a:r>
              <a:rPr lang="en-US" sz="2000" dirty="0" err="1"/>
              <a:t>cohérente</a:t>
            </a:r>
            <a:r>
              <a:rPr lang="en-US" sz="2000" dirty="0"/>
              <a:t> les </a:t>
            </a:r>
            <a:r>
              <a:rPr lang="en-US" sz="2000" dirty="0" err="1"/>
              <a:t>différents</a:t>
            </a:r>
            <a:r>
              <a:rPr lang="en-US" sz="2000" dirty="0"/>
              <a:t> types </a:t>
            </a:r>
            <a:r>
              <a:rPr lang="en-US" sz="2000" dirty="0" err="1"/>
              <a:t>d'informations</a:t>
            </a:r>
            <a:r>
              <a:rPr lang="en-US" sz="2000" dirty="0"/>
              <a:t> sur </a:t>
            </a:r>
            <a:r>
              <a:rPr lang="en-US" sz="2000" dirty="0" err="1"/>
              <a:t>l'interface</a:t>
            </a:r>
            <a:r>
              <a:rPr lang="en-US" sz="2000" dirty="0"/>
              <a:t> </a:t>
            </a:r>
            <a:r>
              <a:rPr lang="en-US" sz="2000" dirty="0" err="1"/>
              <a:t>utilisateur</a:t>
            </a:r>
            <a:r>
              <a:rPr lang="en-US" sz="2000" dirty="0"/>
              <a:t>.</a:t>
            </a:r>
            <a:endParaRPr lang="en-US" sz="2000" dirty="0">
              <a:cs typeface="Calibri" panose="020F0502020204030204"/>
            </a:endParaRPr>
          </a:p>
          <a:p>
            <a:endParaRPr lang="en-US" sz="2000" dirty="0">
              <a:cs typeface="Calibri" panose="020F0502020204030204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 dirty="0" err="1"/>
              <a:t>Déterminer</a:t>
            </a:r>
            <a:r>
              <a:rPr lang="en-US" sz="2000" dirty="0"/>
              <a:t> les </a:t>
            </a:r>
            <a:r>
              <a:rPr lang="en-US" sz="2000" dirty="0" err="1"/>
              <a:t>fonctionnalités</a:t>
            </a:r>
            <a:r>
              <a:rPr lang="en-US" sz="2000" dirty="0"/>
              <a:t> </a:t>
            </a:r>
            <a:r>
              <a:rPr lang="en-US" sz="2000" dirty="0" err="1"/>
              <a:t>prévues</a:t>
            </a:r>
            <a:r>
              <a:rPr lang="en-US" sz="2000" dirty="0"/>
              <a:t> dans </a:t>
            </a:r>
            <a:r>
              <a:rPr lang="en-US" sz="2000" dirty="0" err="1"/>
              <a:t>l’architecture</a:t>
            </a:r>
            <a:r>
              <a:rPr lang="en-US" sz="2000" dirty="0"/>
              <a:t> du site.</a:t>
            </a: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000" dirty="0" err="1"/>
              <a:t>Prioriser</a:t>
            </a:r>
            <a:r>
              <a:rPr lang="en-US" sz="2000" dirty="0"/>
              <a:t> le </a:t>
            </a:r>
            <a:r>
              <a:rPr lang="en-US" sz="2000" dirty="0" err="1"/>
              <a:t>contenu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déterminant</a:t>
            </a:r>
            <a:r>
              <a:rPr lang="en-US" sz="2000" dirty="0"/>
              <a:t> </a:t>
            </a:r>
            <a:r>
              <a:rPr lang="en-US" sz="2000" dirty="0" err="1"/>
              <a:t>l'espace</a:t>
            </a:r>
            <a:r>
              <a:rPr lang="en-US" sz="2000" dirty="0"/>
              <a:t> à </a:t>
            </a:r>
            <a:r>
              <a:rPr lang="en-US" sz="2000" dirty="0" err="1"/>
              <a:t>allouer</a:t>
            </a:r>
            <a:r>
              <a:rPr lang="en-US" sz="2000" dirty="0"/>
              <a:t> à un </a:t>
            </a:r>
            <a:r>
              <a:rPr lang="en-US" sz="2000" dirty="0" err="1"/>
              <a:t>élément</a:t>
            </a:r>
            <a:r>
              <a:rPr lang="en-US" sz="2000" dirty="0"/>
              <a:t> </a:t>
            </a:r>
            <a:r>
              <a:rPr lang="en-US" sz="2000" dirty="0" err="1"/>
              <a:t>donné</a:t>
            </a:r>
            <a:r>
              <a:rPr lang="en-US" sz="2000" dirty="0"/>
              <a:t> et </a:t>
            </a:r>
            <a:r>
              <a:rPr lang="en-US" sz="2000" dirty="0" err="1"/>
              <a:t>l'emplacement</a:t>
            </a:r>
            <a:r>
              <a:rPr lang="en-US" sz="2000" dirty="0"/>
              <a:t> de </a:t>
            </a:r>
            <a:r>
              <a:rPr lang="en-US" sz="2000" dirty="0" err="1"/>
              <a:t>cet</a:t>
            </a:r>
            <a:r>
              <a:rPr lang="en-US" sz="2000" dirty="0"/>
              <a:t> </a:t>
            </a:r>
            <a:r>
              <a:rPr lang="en-US" sz="2000" dirty="0" err="1"/>
              <a:t>élément</a:t>
            </a:r>
            <a:r>
              <a:rPr lang="en-US" sz="2000" dirty="0"/>
              <a:t>.</a:t>
            </a:r>
            <a:endParaRPr lang="en-US" sz="20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339CA-3F4A-C89D-4A9C-935CF08F501D}"/>
              </a:ext>
            </a:extLst>
          </p:cNvPr>
          <p:cNvSpPr txBox="1"/>
          <p:nvPr/>
        </p:nvSpPr>
        <p:spPr>
          <a:xfrm>
            <a:off x="1761744" y="948660"/>
            <a:ext cx="8608507" cy="15297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Il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existe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des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milliers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des sites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applications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construits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différentes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manières,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 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tous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ne 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transmettent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 pas le message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correctement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et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donnent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lieu à un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logiciel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ou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à un site web facile à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utiliser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ergonomie</a:t>
            </a:r>
            <a:r>
              <a:rPr lang="en-US" sz="1600" b="1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Définir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une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bonne structure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d'interface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est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peut-être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la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partie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la plus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importante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de la conception d'un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logiciel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(UX Design)</a:t>
            </a:r>
            <a:r>
              <a:rPr lang="en-US" sz="1600" dirty="0">
                <a:solidFill>
                  <a:schemeClr val="bg1"/>
                </a:solidFill>
                <a:latin typeface="Arial Nova"/>
                <a:ea typeface="Cambria"/>
                <a:cs typeface="Arial"/>
              </a:rPr>
              <a:t>.</a:t>
            </a:r>
            <a:endParaRPr lang="en-US" sz="16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" name="Zone de texte 2">
            <a:extLst>
              <a:ext uri="{FF2B5EF4-FFF2-40B4-BE49-F238E27FC236}">
                <a16:creationId xmlns:a16="http://schemas.microsoft.com/office/drawing/2014/main" id="{16314B51-F6B7-29ED-2E3D-2BBA59E2E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916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7</a:t>
            </a:r>
            <a:endParaRPr lang="en-US" dirty="0"/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2625354" y="116708"/>
            <a:ext cx="6947276" cy="57092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ea typeface="+mn-lt"/>
                <a:cs typeface="+mn-lt"/>
              </a:rPr>
              <a:t>Éléments communs sur les wireframes </a:t>
            </a:r>
            <a:endParaRPr lang="en-US" b="1">
              <a:solidFill>
                <a:srgbClr val="0B84FF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E64C26-EE75-D4B2-A422-56DF5C87F2EA}"/>
              </a:ext>
            </a:extLst>
          </p:cNvPr>
          <p:cNvSpPr txBox="1"/>
          <p:nvPr/>
        </p:nvSpPr>
        <p:spPr>
          <a:xfrm>
            <a:off x="1051560" y="975360"/>
            <a:ext cx="6842760" cy="5122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Logo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Bar de recherche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Fil </a:t>
            </a:r>
            <a:r>
              <a:rPr lang="en-US" sz="2000" dirty="0" err="1"/>
              <a:t>d’Ariane</a:t>
            </a:r>
            <a:endParaRPr lang="en-US" sz="2000" dirty="0" err="1"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Header, y </a:t>
            </a:r>
            <a:r>
              <a:rPr lang="en-US" sz="2000" dirty="0" err="1"/>
              <a:t>compris</a:t>
            </a:r>
            <a:r>
              <a:rPr lang="en-US" sz="2000" dirty="0"/>
              <a:t> le </a:t>
            </a:r>
            <a:r>
              <a:rPr lang="en-US" sz="2000" dirty="0" err="1"/>
              <a:t>titre</a:t>
            </a:r>
            <a:r>
              <a:rPr lang="en-US" sz="2000" dirty="0"/>
              <a:t> du site. </a:t>
            </a:r>
            <a:r>
              <a:rPr lang="en-US" sz="2000" dirty="0" err="1"/>
              <a:t>Hiérarchie</a:t>
            </a:r>
            <a:r>
              <a:rPr lang="en-US" sz="2000" dirty="0"/>
              <a:t> de </a:t>
            </a:r>
            <a:r>
              <a:rPr lang="en-US" sz="2000" dirty="0" err="1"/>
              <a:t>titres</a:t>
            </a:r>
            <a:r>
              <a:rPr lang="en-US" sz="2000" dirty="0"/>
              <a:t> et sous-</a:t>
            </a:r>
            <a:r>
              <a:rPr lang="en-US" sz="2000" dirty="0" err="1"/>
              <a:t>titres</a:t>
            </a:r>
            <a:r>
              <a:rPr lang="en-US" sz="2000" dirty="0"/>
              <a:t> H1-H2...</a:t>
            </a:r>
            <a:endParaRPr lang="en-US" sz="2000" dirty="0" err="1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Bar de navigation (</a:t>
            </a:r>
            <a:r>
              <a:rPr lang="en-US" sz="2000" dirty="0" err="1"/>
              <a:t>NavBar</a:t>
            </a:r>
            <a:r>
              <a:rPr lang="en-US" sz="2000" dirty="0"/>
              <a:t>, y </a:t>
            </a:r>
            <a:r>
              <a:rPr lang="en-US" sz="2000" dirty="0" err="1"/>
              <a:t>compris</a:t>
            </a:r>
            <a:r>
              <a:rPr lang="en-US" sz="2000" dirty="0"/>
              <a:t> la navigation </a:t>
            </a:r>
            <a:r>
              <a:rPr lang="en-US" sz="2000" dirty="0" err="1"/>
              <a:t>globale</a:t>
            </a:r>
            <a:r>
              <a:rPr lang="en-US" sz="2000" dirty="0"/>
              <a:t> et la navigation locale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 err="1"/>
              <a:t>Contenu</a:t>
            </a:r>
            <a:r>
              <a:rPr lang="en-US" sz="2000" dirty="0"/>
              <a:t> du corps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Bouton principal CTA (call to action) et boutons </a:t>
            </a:r>
            <a:r>
              <a:rPr lang="en-US" sz="2000" dirty="0" err="1"/>
              <a:t>secondaires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 err="1"/>
              <a:t>Informations</a:t>
            </a:r>
            <a:r>
              <a:rPr lang="en-US" sz="2000" dirty="0"/>
              <a:t> de contact</a:t>
            </a:r>
            <a:endParaRPr lang="en-US" sz="2000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§"/>
            </a:pPr>
            <a:r>
              <a:rPr lang="en-US" sz="2000" dirty="0"/>
              <a:t>Footer</a:t>
            </a:r>
            <a:endParaRPr lang="en-US" sz="2000" dirty="0">
              <a:cs typeface="Calibri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5F01DBE1-E9A4-D707-D33D-42F25AB76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577" y="815340"/>
            <a:ext cx="2954008" cy="5608320"/>
          </a:xfrm>
          <a:prstGeom prst="rect">
            <a:avLst/>
          </a:prstGeom>
        </p:spPr>
      </p:pic>
      <p:sp>
        <p:nvSpPr>
          <p:cNvPr id="6" name="Zone de texte 2">
            <a:extLst>
              <a:ext uri="{FF2B5EF4-FFF2-40B4-BE49-F238E27FC236}">
                <a16:creationId xmlns:a16="http://schemas.microsoft.com/office/drawing/2014/main" id="{CD3B95ED-9773-7146-2797-987FF9C16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4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8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303534" y="116708"/>
            <a:ext cx="559091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Pour réaliser les wireframes</a:t>
            </a:r>
            <a:endParaRPr lang="fr-FR" b="1" dirty="0">
              <a:solidFill>
                <a:srgbClr val="0B84FF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DB7BB-5AB5-D38B-EB0A-C6E10511153E}"/>
              </a:ext>
            </a:extLst>
          </p:cNvPr>
          <p:cNvSpPr txBox="1"/>
          <p:nvPr/>
        </p:nvSpPr>
        <p:spPr>
          <a:xfrm>
            <a:off x="641604" y="1083564"/>
            <a:ext cx="8296584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endParaRPr lang="en-US" sz="2000" dirty="0">
              <a:cs typeface="Calibri" panose="020F0502020204030204"/>
            </a:endParaRPr>
          </a:p>
          <a:p>
            <a:pPr marL="285750" indent="-285750">
              <a:buFont typeface="Wingdings"/>
              <a:buChar char="§"/>
            </a:pPr>
            <a:r>
              <a:rPr lang="en-US" sz="2000" dirty="0" err="1"/>
              <a:t>Indiquez</a:t>
            </a:r>
            <a:r>
              <a:rPr lang="en-US" sz="2000" dirty="0"/>
              <a:t> </a:t>
            </a:r>
            <a:r>
              <a:rPr lang="en-US" sz="2000" dirty="0" err="1"/>
              <a:t>où</a:t>
            </a:r>
            <a:r>
              <a:rPr lang="en-US" sz="2000" dirty="0"/>
              <a:t> les </a:t>
            </a:r>
            <a:r>
              <a:rPr lang="en-US" sz="2000" dirty="0" err="1"/>
              <a:t>meilleurs</a:t>
            </a:r>
            <a:r>
              <a:rPr lang="en-US" sz="2000" dirty="0"/>
              <a:t> </a:t>
            </a:r>
            <a:r>
              <a:rPr lang="en-US" sz="2000" dirty="0" err="1"/>
              <a:t>éléments</a:t>
            </a:r>
            <a:r>
              <a:rPr lang="en-US" sz="2000" dirty="0"/>
              <a:t> de la navigation et du </a:t>
            </a:r>
            <a:r>
              <a:rPr lang="en-US" sz="2000" dirty="0" err="1"/>
              <a:t>contenu</a:t>
            </a:r>
            <a:r>
              <a:rPr lang="en-US" sz="2000" dirty="0"/>
              <a:t> de </a:t>
            </a:r>
            <a:r>
              <a:rPr lang="en-US" sz="2000" dirty="0" err="1"/>
              <a:t>votre</a:t>
            </a:r>
            <a:r>
              <a:rPr lang="en-US" sz="2000" dirty="0"/>
              <a:t> site </a:t>
            </a:r>
            <a:r>
              <a:rPr lang="en-US" sz="2000" dirty="0" err="1"/>
              <a:t>vont</a:t>
            </a:r>
            <a:r>
              <a:rPr lang="en-US" sz="2000" dirty="0"/>
              <a:t> </a:t>
            </a:r>
            <a:r>
              <a:rPr lang="en-US" sz="2000" dirty="0" err="1"/>
              <a:t>apparaître</a:t>
            </a:r>
            <a:r>
              <a:rPr lang="en-US" sz="2000" dirty="0"/>
              <a:t> sur la page. </a:t>
            </a:r>
            <a:r>
              <a:rPr lang="en-US" sz="2000" dirty="0" err="1"/>
              <a:t>Étant</a:t>
            </a:r>
            <a:r>
              <a:rPr lang="en-US" sz="2000" dirty="0"/>
              <a:t> </a:t>
            </a:r>
            <a:r>
              <a:rPr lang="en-US" sz="2000" dirty="0" err="1"/>
              <a:t>donné</a:t>
            </a:r>
            <a:r>
              <a:rPr lang="en-US" sz="2000" dirty="0"/>
              <a:t> que le but des illustrations </a:t>
            </a:r>
            <a:r>
              <a:rPr lang="en-US" sz="2000" dirty="0" err="1"/>
              <a:t>n'est</a:t>
            </a:r>
            <a:r>
              <a:rPr lang="en-US" sz="2000" dirty="0"/>
              <a:t> pas de </a:t>
            </a:r>
            <a:r>
              <a:rPr lang="en-US" sz="2000" dirty="0" err="1"/>
              <a:t>représenter</a:t>
            </a:r>
            <a:r>
              <a:rPr lang="en-US" sz="2000" dirty="0"/>
              <a:t> la conception </a:t>
            </a:r>
            <a:r>
              <a:rPr lang="en-US" sz="2000" dirty="0" err="1"/>
              <a:t>visuelle</a:t>
            </a:r>
            <a:r>
              <a:rPr lang="en-US" sz="2000" dirty="0"/>
              <a:t>, il faut  </a:t>
            </a:r>
            <a:r>
              <a:rPr lang="en-US" sz="2000" dirty="0" err="1"/>
              <a:t>rester</a:t>
            </a:r>
            <a:r>
              <a:rPr lang="en-US" sz="2000" dirty="0"/>
              <a:t> simple.</a:t>
            </a:r>
            <a:endParaRPr lang="en-US" sz="2000"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en-US" sz="2000" dirty="0">
              <a:cs typeface="Calibri" panose="020F0502020204030204"/>
            </a:endParaRPr>
          </a:p>
          <a:p>
            <a:pPr marL="285750" indent="-285750">
              <a:buFont typeface="Wingdings"/>
              <a:buChar char="§"/>
            </a:pPr>
            <a:r>
              <a:rPr lang="en-US" sz="2000" dirty="0" err="1"/>
              <a:t>N'utilisez</a:t>
            </a:r>
            <a:r>
              <a:rPr lang="en-US" sz="2000" dirty="0"/>
              <a:t> pas de couleurs. </a:t>
            </a:r>
            <a:r>
              <a:rPr lang="en-US" sz="2000" dirty="0" err="1"/>
              <a:t>Comptez</a:t>
            </a:r>
            <a:r>
              <a:rPr lang="en-US" sz="2000" dirty="0"/>
              <a:t> </a:t>
            </a:r>
            <a:r>
              <a:rPr lang="en-US" sz="2000" dirty="0" err="1"/>
              <a:t>plutôt</a:t>
            </a:r>
            <a:r>
              <a:rPr lang="en-US" sz="2000" dirty="0"/>
              <a:t> sur divers tons de gris pour </a:t>
            </a:r>
            <a:r>
              <a:rPr lang="en-US" sz="2000" dirty="0" err="1"/>
              <a:t>communiquer</a:t>
            </a:r>
            <a:r>
              <a:rPr lang="en-US" sz="2000" dirty="0"/>
              <a:t> les </a:t>
            </a:r>
            <a:r>
              <a:rPr lang="en-US" sz="2000" dirty="0" err="1"/>
              <a:t>différences</a:t>
            </a:r>
            <a:r>
              <a:rPr lang="en-US" sz="2000" dirty="0"/>
              <a:t>.</a:t>
            </a:r>
            <a:endParaRPr lang="en-US" sz="2000">
              <a:cs typeface="Calibri"/>
            </a:endParaRPr>
          </a:p>
          <a:p>
            <a:endParaRPr lang="en-US" sz="2000" dirty="0">
              <a:cs typeface="Calibri" panose="020F0502020204030204"/>
            </a:endParaRPr>
          </a:p>
          <a:p>
            <a:pPr marL="285750" indent="-285750">
              <a:buFont typeface="Wingdings"/>
              <a:buChar char="§"/>
            </a:pPr>
            <a:r>
              <a:rPr lang="en-US" sz="2000" dirty="0" err="1"/>
              <a:t>N'utilisez</a:t>
            </a:r>
            <a:r>
              <a:rPr lang="en-US" sz="2000" dirty="0"/>
              <a:t> pas </a:t>
            </a:r>
            <a:r>
              <a:rPr lang="en-US" sz="2000" dirty="0" err="1"/>
              <a:t>d'images</a:t>
            </a:r>
            <a:r>
              <a:rPr lang="en-US" sz="2000" dirty="0"/>
              <a:t>. Les images </a:t>
            </a:r>
            <a:r>
              <a:rPr lang="en-US" sz="2000" dirty="0" err="1"/>
              <a:t>détournent</a:t>
            </a:r>
            <a:r>
              <a:rPr lang="en-US" sz="2000" dirty="0"/>
              <a:t> </a:t>
            </a:r>
            <a:r>
              <a:rPr lang="en-US" sz="2000" dirty="0" err="1"/>
              <a:t>l'attention</a:t>
            </a:r>
            <a:r>
              <a:rPr lang="en-US" sz="2000" dirty="0"/>
              <a:t> de la </a:t>
            </a:r>
            <a:r>
              <a:rPr lang="en-US" sz="2000" dirty="0" err="1"/>
              <a:t>tâche</a:t>
            </a:r>
            <a:r>
              <a:rPr lang="en-US" sz="2000" dirty="0"/>
              <a:t> à </a:t>
            </a:r>
            <a:r>
              <a:rPr lang="en-US" sz="2000" dirty="0" err="1"/>
              <a:t>accomplir</a:t>
            </a:r>
            <a:r>
              <a:rPr lang="en-US" sz="2000" dirty="0"/>
              <a:t>. Pour </a:t>
            </a:r>
            <a:r>
              <a:rPr lang="en-US" sz="2000" dirty="0" err="1"/>
              <a:t>indiquer</a:t>
            </a:r>
            <a:r>
              <a:rPr lang="en-US" sz="2000" dirty="0"/>
              <a:t> </a:t>
            </a:r>
            <a:r>
              <a:rPr lang="en-US" sz="2000" dirty="0" err="1"/>
              <a:t>où</a:t>
            </a:r>
            <a:r>
              <a:rPr lang="en-US" sz="2000" dirty="0"/>
              <a:t> </a:t>
            </a:r>
            <a:r>
              <a:rPr lang="en-US" sz="2000" dirty="0" err="1"/>
              <a:t>vous</a:t>
            </a:r>
            <a:r>
              <a:rPr lang="en-US" sz="2000" dirty="0"/>
              <a:t> </a:t>
            </a:r>
            <a:r>
              <a:rPr lang="en-US" sz="2000" dirty="0" err="1"/>
              <a:t>avez</a:t>
            </a:r>
            <a:r>
              <a:rPr lang="en-US" sz="2000" dirty="0"/>
              <a:t> </a:t>
            </a:r>
            <a:r>
              <a:rPr lang="en-US" sz="2000" dirty="0" err="1"/>
              <a:t>l'intention</a:t>
            </a:r>
            <a:r>
              <a:rPr lang="en-US" sz="2000" dirty="0"/>
              <a:t> de placer </a:t>
            </a:r>
            <a:r>
              <a:rPr lang="en-US" sz="2000" dirty="0" err="1"/>
              <a:t>une</a:t>
            </a:r>
            <a:r>
              <a:rPr lang="en-US" sz="2000" dirty="0"/>
              <a:t> image et </a:t>
            </a:r>
            <a:r>
              <a:rPr lang="en-US" sz="2000" dirty="0" err="1"/>
              <a:t>sa</a:t>
            </a:r>
            <a:r>
              <a:rPr lang="en-US" sz="2000" dirty="0"/>
              <a:t> taille, </a:t>
            </a:r>
            <a:r>
              <a:rPr lang="en-US" sz="2000" dirty="0" err="1"/>
              <a:t>vous</a:t>
            </a:r>
            <a:r>
              <a:rPr lang="en-US" sz="2000" dirty="0"/>
              <a:t> </a:t>
            </a:r>
            <a:r>
              <a:rPr lang="en-US" sz="2000" dirty="0" err="1"/>
              <a:t>pouvez</a:t>
            </a:r>
            <a:r>
              <a:rPr lang="en-US" sz="2000" dirty="0"/>
              <a:t> à la place </a:t>
            </a:r>
            <a:r>
              <a:rPr lang="en-US" sz="2000" dirty="0" err="1"/>
              <a:t>utiliser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boîte</a:t>
            </a:r>
            <a:r>
              <a:rPr lang="en-US" sz="2000" dirty="0"/>
              <a:t> </a:t>
            </a:r>
            <a:r>
              <a:rPr lang="en-US" sz="2000" dirty="0" err="1"/>
              <a:t>rectangulaire</a:t>
            </a:r>
            <a:r>
              <a:rPr lang="en-US" sz="2000" dirty="0"/>
              <a:t> </a:t>
            </a:r>
            <a:r>
              <a:rPr lang="en-US" sz="2000" dirty="0" err="1"/>
              <a:t>dimensionnée</a:t>
            </a:r>
            <a:r>
              <a:rPr lang="en-US" sz="2000" dirty="0"/>
              <a:t> avec un "x" à travers </a:t>
            </a:r>
            <a:r>
              <a:rPr lang="en-US" sz="2000" dirty="0" err="1"/>
              <a:t>elle</a:t>
            </a:r>
            <a:r>
              <a:rPr lang="en-US" sz="2000" dirty="0"/>
              <a:t>.</a:t>
            </a:r>
            <a:endParaRPr lang="en-US" sz="2000"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en-US" sz="2000" dirty="0">
              <a:cs typeface="Calibri" panose="020F0502020204030204"/>
            </a:endParaRPr>
          </a:p>
          <a:p>
            <a:pPr marL="285750" indent="-285750">
              <a:buFont typeface="Wingdings"/>
              <a:buChar char="§"/>
            </a:pPr>
            <a:r>
              <a:rPr lang="en-US" sz="2000" dirty="0" err="1"/>
              <a:t>Utilisez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seule</a:t>
            </a:r>
            <a:r>
              <a:rPr lang="en-US" sz="2000" dirty="0"/>
              <a:t> police </a:t>
            </a:r>
            <a:r>
              <a:rPr lang="en-US" sz="2000" dirty="0" err="1"/>
              <a:t>générique</a:t>
            </a:r>
            <a:r>
              <a:rPr lang="en-US" sz="2000" dirty="0"/>
              <a:t>. La </a:t>
            </a:r>
            <a:r>
              <a:rPr lang="en-US" sz="2000" dirty="0" err="1"/>
              <a:t>typographie</a:t>
            </a:r>
            <a:r>
              <a:rPr lang="en-US" sz="2000" dirty="0"/>
              <a:t> ne </a:t>
            </a:r>
            <a:r>
              <a:rPr lang="en-US" sz="2000" dirty="0" err="1"/>
              <a:t>devrait</a:t>
            </a:r>
            <a:r>
              <a:rPr lang="en-US" sz="2000" dirty="0"/>
              <a:t> pas faire </a:t>
            </a:r>
            <a:r>
              <a:rPr lang="en-US" sz="2000" dirty="0" err="1"/>
              <a:t>partie</a:t>
            </a:r>
            <a:r>
              <a:rPr lang="en-US" sz="2000" dirty="0"/>
              <a:t> de la discussion sur le wireframing. Vous </a:t>
            </a:r>
            <a:r>
              <a:rPr lang="en-US" sz="2000" dirty="0" err="1"/>
              <a:t>pouvez</a:t>
            </a:r>
            <a:r>
              <a:rPr lang="en-US" sz="2000" dirty="0"/>
              <a:t> </a:t>
            </a:r>
            <a:r>
              <a:rPr lang="en-US" sz="2000" dirty="0" err="1"/>
              <a:t>toujours</a:t>
            </a:r>
            <a:r>
              <a:rPr lang="en-US" sz="2000" dirty="0"/>
              <a:t> </a:t>
            </a:r>
            <a:r>
              <a:rPr lang="en-US" sz="2000" dirty="0" err="1"/>
              <a:t>redimensionner</a:t>
            </a:r>
            <a:r>
              <a:rPr lang="en-US" sz="2000" dirty="0"/>
              <a:t> la police pour </a:t>
            </a:r>
            <a:r>
              <a:rPr lang="en-US" sz="2000" dirty="0" err="1"/>
              <a:t>indiquer</a:t>
            </a:r>
            <a:r>
              <a:rPr lang="en-US" sz="2000" dirty="0"/>
              <a:t> la </a:t>
            </a:r>
            <a:r>
              <a:rPr lang="en-US" sz="2000" dirty="0" err="1"/>
              <a:t>hiérarchie</a:t>
            </a:r>
            <a:r>
              <a:rPr lang="en-US" sz="2000" dirty="0"/>
              <a:t> des </a:t>
            </a:r>
            <a:r>
              <a:rPr lang="en-US" sz="2000" dirty="0" err="1"/>
              <a:t>titres</a:t>
            </a:r>
            <a:r>
              <a:rPr lang="en-US" sz="2000" dirty="0"/>
              <a:t> et des </a:t>
            </a:r>
            <a:r>
              <a:rPr lang="en-US" sz="2000" dirty="0" err="1"/>
              <a:t>contenus</a:t>
            </a:r>
            <a:r>
              <a:rPr lang="en-US" sz="2000" dirty="0"/>
              <a:t>.</a:t>
            </a:r>
            <a:endParaRPr lang="en-US" sz="2000" dirty="0">
              <a:cs typeface="Calibri" panose="020F0502020204030204"/>
            </a:endParaRP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6708F8-120C-E493-35F4-02069EAC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035" y="1211981"/>
            <a:ext cx="1781175" cy="822960"/>
          </a:xfrm>
          <a:prstGeom prst="rect">
            <a:avLst/>
          </a:prstGeom>
        </p:spPr>
      </p:pic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2190C77E-345C-FB1E-8834-9DCE31B12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1495" y="2124327"/>
            <a:ext cx="724402" cy="716381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F3D0814F-6F76-F4CB-CDF5-966AE1FA7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869" y="2203033"/>
            <a:ext cx="653717" cy="566989"/>
          </a:xfrm>
          <a:prstGeom prst="rect">
            <a:avLst/>
          </a:prstGeom>
        </p:spPr>
      </p:pic>
      <p:pic>
        <p:nvPicPr>
          <p:cNvPr id="7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84DEF8AF-31CD-9C0F-8366-C1415A9E6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3901" y="3504104"/>
            <a:ext cx="1704975" cy="1009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84A64F-66B0-F6F9-06B9-0063CA5C0B2A}"/>
              </a:ext>
            </a:extLst>
          </p:cNvPr>
          <p:cNvSpPr txBox="1"/>
          <p:nvPr/>
        </p:nvSpPr>
        <p:spPr>
          <a:xfrm>
            <a:off x="9963992" y="4906470"/>
            <a:ext cx="12731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ARIAL</a:t>
            </a:r>
            <a:endParaRPr lang="en-US" sz="2400" b="1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E68F1-0861-6BD0-421C-2D2A0165E847}"/>
              </a:ext>
            </a:extLst>
          </p:cNvPr>
          <p:cNvSpPr txBox="1"/>
          <p:nvPr/>
        </p:nvSpPr>
        <p:spPr>
          <a:xfrm>
            <a:off x="9963991" y="5506629"/>
            <a:ext cx="12731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Calibri"/>
                <a:cs typeface="Arial"/>
              </a:rPr>
              <a:t>Roboto</a:t>
            </a:r>
          </a:p>
        </p:txBody>
      </p:sp>
      <p:sp>
        <p:nvSpPr>
          <p:cNvPr id="11" name="Zone de texte 2">
            <a:extLst>
              <a:ext uri="{FF2B5EF4-FFF2-40B4-BE49-F238E27FC236}">
                <a16:creationId xmlns:a16="http://schemas.microsoft.com/office/drawing/2014/main" id="{F0C9E7DD-73D4-43B8-0A9D-A26634977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481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E94D47A-B13A-A3D5-46AD-79D933A5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80" y="3284608"/>
            <a:ext cx="6060933" cy="3289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9C403C-1EAF-3766-5AD7-334B519B7531}"/>
              </a:ext>
            </a:extLst>
          </p:cNvPr>
          <p:cNvSpPr/>
          <p:nvPr/>
        </p:nvSpPr>
        <p:spPr>
          <a:xfrm>
            <a:off x="537733" y="862329"/>
            <a:ext cx="11116929" cy="22608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 12">
            <a:extLst>
              <a:ext uri="{FF2B5EF4-FFF2-40B4-BE49-F238E27FC236}">
                <a16:creationId xmlns:a16="http://schemas.microsoft.com/office/drawing/2014/main" id="{7F409621-235B-42B7-8C57-C671A5B85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908" y="6459681"/>
            <a:ext cx="0" cy="398319"/>
          </a:xfrm>
          <a:prstGeom prst="line">
            <a:avLst/>
          </a:prstGeom>
          <a:ln w="139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5DCF745-39CA-459B-8ACF-F7DEC90E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33656" y="-30668"/>
            <a:ext cx="2958344" cy="565210"/>
            <a:chOff x="1216702" y="-785818"/>
            <a:chExt cx="6391124" cy="1384729"/>
          </a:xfrm>
        </p:grpSpPr>
        <p:sp>
          <p:nvSpPr>
            <p:cNvPr id="14" name="Rectangle 1">
              <a:extLst>
                <a:ext uri="{FF2B5EF4-FFF2-40B4-BE49-F238E27FC236}">
                  <a16:creationId xmlns:a16="http://schemas.microsoft.com/office/drawing/2014/main" id="{1DD38E9F-DD41-498F-8651-C39F97B54463}"/>
                </a:ext>
              </a:extLst>
            </p:cNvPr>
            <p:cNvSpPr/>
            <p:nvPr/>
          </p:nvSpPr>
          <p:spPr>
            <a:xfrm>
              <a:off x="1216702" y="-755745"/>
              <a:ext cx="2792437" cy="728927"/>
            </a:xfrm>
            <a:custGeom>
              <a:avLst/>
              <a:gdLst>
                <a:gd name="connsiteX0" fmla="*/ 0 w 2778276"/>
                <a:gd name="connsiteY0" fmla="*/ 0 h 471777"/>
                <a:gd name="connsiteX1" fmla="*/ 2778276 w 2778276"/>
                <a:gd name="connsiteY1" fmla="*/ 0 h 471777"/>
                <a:gd name="connsiteX2" fmla="*/ 2778276 w 2778276"/>
                <a:gd name="connsiteY2" fmla="*/ 471777 h 471777"/>
                <a:gd name="connsiteX3" fmla="*/ 0 w 2778276"/>
                <a:gd name="connsiteY3" fmla="*/ 471777 h 471777"/>
                <a:gd name="connsiteX4" fmla="*/ 0 w 2778276"/>
                <a:gd name="connsiteY4" fmla="*/ 0 h 471777"/>
                <a:gd name="connsiteX0" fmla="*/ 0 w 2778276"/>
                <a:gd name="connsiteY0" fmla="*/ 0 h 499912"/>
                <a:gd name="connsiteX1" fmla="*/ 2778276 w 2778276"/>
                <a:gd name="connsiteY1" fmla="*/ 0 h 499912"/>
                <a:gd name="connsiteX2" fmla="*/ 2778276 w 2778276"/>
                <a:gd name="connsiteY2" fmla="*/ 471777 h 499912"/>
                <a:gd name="connsiteX3" fmla="*/ 576775 w 2778276"/>
                <a:gd name="connsiteY3" fmla="*/ 499912 h 499912"/>
                <a:gd name="connsiteX4" fmla="*/ 0 w 2778276"/>
                <a:gd name="connsiteY4" fmla="*/ 0 h 499912"/>
                <a:gd name="connsiteX0" fmla="*/ 0 w 2792344"/>
                <a:gd name="connsiteY0" fmla="*/ 0 h 514001"/>
                <a:gd name="connsiteX1" fmla="*/ 2778276 w 2792344"/>
                <a:gd name="connsiteY1" fmla="*/ 0 h 514001"/>
                <a:gd name="connsiteX2" fmla="*/ 2792344 w 2792344"/>
                <a:gd name="connsiteY2" fmla="*/ 514001 h 514001"/>
                <a:gd name="connsiteX3" fmla="*/ 576775 w 2792344"/>
                <a:gd name="connsiteY3" fmla="*/ 499912 h 514001"/>
                <a:gd name="connsiteX4" fmla="*/ 0 w 2792344"/>
                <a:gd name="connsiteY4" fmla="*/ 0 h 5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344" h="514001">
                  <a:moveTo>
                    <a:pt x="0" y="0"/>
                  </a:moveTo>
                  <a:lnTo>
                    <a:pt x="2778276" y="0"/>
                  </a:lnTo>
                  <a:lnTo>
                    <a:pt x="2792344" y="514001"/>
                  </a:lnTo>
                  <a:lnTo>
                    <a:pt x="576775" y="499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rgbClr val="00366C"/>
                </a:solidFill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ADAB0AEC-795E-4826-A0D6-2720A6B5F17E}"/>
                </a:ext>
              </a:extLst>
            </p:cNvPr>
            <p:cNvSpPr/>
            <p:nvPr/>
          </p:nvSpPr>
          <p:spPr>
            <a:xfrm>
              <a:off x="1968078" y="-785818"/>
              <a:ext cx="5639748" cy="1384729"/>
            </a:xfrm>
            <a:custGeom>
              <a:avLst/>
              <a:gdLst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0 w 4000500"/>
                <a:gd name="connsiteY3" fmla="*/ 800100 h 800100"/>
                <a:gd name="connsiteX4" fmla="*/ 0 w 4000500"/>
                <a:gd name="connsiteY4" fmla="*/ 0 h 800100"/>
                <a:gd name="connsiteX0" fmla="*/ 0 w 4000500"/>
                <a:gd name="connsiteY0" fmla="*/ 0 h 800100"/>
                <a:gd name="connsiteX1" fmla="*/ 4000500 w 4000500"/>
                <a:gd name="connsiteY1" fmla="*/ 0 h 800100"/>
                <a:gd name="connsiteX2" fmla="*/ 4000500 w 4000500"/>
                <a:gd name="connsiteY2" fmla="*/ 800100 h 800100"/>
                <a:gd name="connsiteX3" fmla="*/ 792480 w 4000500"/>
                <a:gd name="connsiteY3" fmla="*/ 800100 h 800100"/>
                <a:gd name="connsiteX4" fmla="*/ 0 w 4000500"/>
                <a:gd name="connsiteY4" fmla="*/ 0 h 800100"/>
                <a:gd name="connsiteX0" fmla="*/ 0 w 4428566"/>
                <a:gd name="connsiteY0" fmla="*/ 0 h 806393"/>
                <a:gd name="connsiteX1" fmla="*/ 4000500 w 4428566"/>
                <a:gd name="connsiteY1" fmla="*/ 0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  <a:gd name="connsiteX0" fmla="*/ 0 w 4428566"/>
                <a:gd name="connsiteY0" fmla="*/ 0 h 806393"/>
                <a:gd name="connsiteX1" fmla="*/ 4428566 w 4428566"/>
                <a:gd name="connsiteY1" fmla="*/ 7035 h 806393"/>
                <a:gd name="connsiteX2" fmla="*/ 4428566 w 4428566"/>
                <a:gd name="connsiteY2" fmla="*/ 806393 h 806393"/>
                <a:gd name="connsiteX3" fmla="*/ 792480 w 4428566"/>
                <a:gd name="connsiteY3" fmla="*/ 800100 h 806393"/>
                <a:gd name="connsiteX4" fmla="*/ 0 w 4428566"/>
                <a:gd name="connsiteY4" fmla="*/ 0 h 8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566" h="806393">
                  <a:moveTo>
                    <a:pt x="0" y="0"/>
                  </a:moveTo>
                  <a:lnTo>
                    <a:pt x="4428566" y="7035"/>
                  </a:lnTo>
                  <a:lnTo>
                    <a:pt x="4428566" y="806393"/>
                  </a:lnTo>
                  <a:lnTo>
                    <a:pt x="79248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84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200"/>
                </a:spcBef>
              </a:pPr>
              <a:r>
                <a:rPr lang="fr-FR" sz="1000" kern="1000" dirty="0">
                  <a:solidFill>
                    <a:srgbClr val="00366C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pic>
        <p:nvPicPr>
          <p:cNvPr id="16" name="Graphique 218">
            <a:extLst>
              <a:ext uri="{FF2B5EF4-FFF2-40B4-BE49-F238E27FC236}">
                <a16:creationId xmlns:a16="http://schemas.microsoft.com/office/drawing/2014/main" id="{797E772C-3E32-4DC4-9154-2641BFB9AA2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909" y="193345"/>
            <a:ext cx="1424861" cy="311868"/>
          </a:xfrm>
          <a:prstGeom prst="rect">
            <a:avLst/>
          </a:prstGeom>
        </p:spPr>
      </p:pic>
      <p:sp>
        <p:nvSpPr>
          <p:cNvPr id="17" name="Zone de texte 2">
            <a:extLst>
              <a:ext uri="{FF2B5EF4-FFF2-40B4-BE49-F238E27FC236}">
                <a16:creationId xmlns:a16="http://schemas.microsoft.com/office/drawing/2014/main" id="{BB37616C-272E-47F1-863A-B2C92FBE8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365" y="115131"/>
            <a:ext cx="2210118" cy="47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fr-FR" altLang="ja-JP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/>
              <a:ea typeface="游ゴシック"/>
              <a:cs typeface="Arial"/>
            </a:endParaRPr>
          </a:p>
        </p:txBody>
      </p:sp>
      <p:cxnSp>
        <p:nvCxnSpPr>
          <p:cNvPr id="21" name="Connecteur droit 12">
            <a:extLst>
              <a:ext uri="{FF2B5EF4-FFF2-40B4-BE49-F238E27FC236}">
                <a16:creationId xmlns:a16="http://schemas.microsoft.com/office/drawing/2014/main" id="{2FD4896E-C3EA-4312-B8B9-061395FD3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26228" y="71037"/>
            <a:ext cx="1416204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6BFAE7BC-893E-4B9B-AB04-BFD3DE9B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9</a:t>
            </a:r>
          </a:p>
        </p:txBody>
      </p:sp>
      <p:sp>
        <p:nvSpPr>
          <p:cNvPr id="5" name="Zone de texte 113">
            <a:extLst>
              <a:ext uri="{FF2B5EF4-FFF2-40B4-BE49-F238E27FC236}">
                <a16:creationId xmlns:a16="http://schemas.microsoft.com/office/drawing/2014/main" id="{BB742927-D46E-2D41-E43F-B93338527B8B}"/>
              </a:ext>
            </a:extLst>
          </p:cNvPr>
          <p:cNvSpPr txBox="1"/>
          <p:nvPr/>
        </p:nvSpPr>
        <p:spPr>
          <a:xfrm>
            <a:off x="3303534" y="116708"/>
            <a:ext cx="5590916" cy="63188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fr-FR" sz="3200" b="1" kern="1000" dirty="0">
                <a:solidFill>
                  <a:srgbClr val="0B84FF"/>
                </a:solidFill>
                <a:cs typeface="Times New Roman"/>
              </a:rPr>
              <a:t>Le métier d'UX design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C1FB0-524C-09EB-F249-F7E2B123050F}"/>
              </a:ext>
            </a:extLst>
          </p:cNvPr>
          <p:cNvSpPr txBox="1"/>
          <p:nvPr/>
        </p:nvSpPr>
        <p:spPr>
          <a:xfrm>
            <a:off x="5542976" y="3549975"/>
            <a:ext cx="5468463" cy="25405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La conception de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l'expérience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utilisateur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est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le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processus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définition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ou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d'optimisation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du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parcours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utilisateur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d'une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plateforme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d'un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produit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, service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ou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marque, 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afin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de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générer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fidélité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, conversion,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confiance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présence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sur le web, ventes,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souscripteurs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selon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les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objectifs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de la marque.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55345-6EF5-7572-5A10-ED24C8BA2021}"/>
              </a:ext>
            </a:extLst>
          </p:cNvPr>
          <p:cNvSpPr txBox="1"/>
          <p:nvPr/>
        </p:nvSpPr>
        <p:spPr>
          <a:xfrm>
            <a:off x="822690" y="1014269"/>
            <a:ext cx="10546080" cy="18814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L'UX designer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ou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l'user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expérience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designer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est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le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concepteur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d'interfaces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numériques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dont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la mission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est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centrée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sur </a:t>
            </a:r>
            <a:r>
              <a:rPr lang="en-US" sz="2000" b="1" dirty="0" err="1">
                <a:solidFill>
                  <a:schemeClr val="bg1"/>
                </a:solidFill>
                <a:latin typeface="Arial Nova"/>
                <a:cs typeface="Arial"/>
              </a:rPr>
              <a:t>l'utilisateur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. Le métier correspond à 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une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évolution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celui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webdesigner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. Il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est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donc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chargé,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tant que designer, de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répondre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aux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attentes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des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internautes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termes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de navigation sur les </a:t>
            </a:r>
            <a:r>
              <a:rPr lang="en-US" sz="2000" dirty="0" err="1">
                <a:solidFill>
                  <a:schemeClr val="bg1"/>
                </a:solidFill>
                <a:latin typeface="Arial Nova"/>
                <a:cs typeface="Arial"/>
              </a:rPr>
              <a:t>plateformes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/>
              </a:rPr>
              <a:t> web.</a:t>
            </a:r>
            <a:endParaRPr lang="en-US" sz="2000">
              <a:solidFill>
                <a:schemeClr val="bg1"/>
              </a:solidFill>
              <a:latin typeface="Arial Nova"/>
              <a:cs typeface="Calibri"/>
            </a:endParaRPr>
          </a:p>
        </p:txBody>
      </p:sp>
      <p:sp>
        <p:nvSpPr>
          <p:cNvPr id="8" name="Zone de texte 2">
            <a:extLst>
              <a:ext uri="{FF2B5EF4-FFF2-40B4-BE49-F238E27FC236}">
                <a16:creationId xmlns:a16="http://schemas.microsoft.com/office/drawing/2014/main" id="{F64E1672-B42B-2174-7E6F-A74D94199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781" y="115131"/>
            <a:ext cx="2291039" cy="4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ja-JP" sz="1600" dirty="0">
                <a:solidFill>
                  <a:schemeClr val="bg1"/>
                </a:solidFill>
                <a:latin typeface="Calibri"/>
                <a:ea typeface="游ゴシック"/>
                <a:cs typeface="Arial"/>
              </a:rPr>
              <a:t>Wireframes &amp; Maquettes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8564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f169a4e-b77a-438e-80a4-0800f20f8d95">
      <UserInfo>
        <DisplayName/>
        <AccountId xsi:nil="true"/>
        <AccountType/>
      </UserInfo>
    </SharedWithUsers>
    <MediaLengthInSeconds xmlns="e7e3fc82-298b-4121-ac6d-4eb14224b4c0" xsi:nil="true"/>
    <TaxCatchAll xmlns="ff169a4e-b77a-438e-80a4-0800f20f8d95" xsi:nil="true"/>
    <lcf76f155ced4ddcb4097134ff3c332f xmlns="e7e3fc82-298b-4121-ac6d-4eb14224b4c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479FB7DE72DF4DBC5C352B5F04F835" ma:contentTypeVersion="15" ma:contentTypeDescription="Crée un document." ma:contentTypeScope="" ma:versionID="b079b2c135b2657b6f01fe7f2b3f3fce">
  <xsd:schema xmlns:xsd="http://www.w3.org/2001/XMLSchema" xmlns:xs="http://www.w3.org/2001/XMLSchema" xmlns:p="http://schemas.microsoft.com/office/2006/metadata/properties" xmlns:ns2="e7e3fc82-298b-4121-ac6d-4eb14224b4c0" xmlns:ns3="ff169a4e-b77a-438e-80a4-0800f20f8d95" targetNamespace="http://schemas.microsoft.com/office/2006/metadata/properties" ma:root="true" ma:fieldsID="2b6eb8b07781e44061cca706281f4704" ns2:_="" ns3:_="">
    <xsd:import namespace="e7e3fc82-298b-4121-ac6d-4eb14224b4c0"/>
    <xsd:import namespace="ff169a4e-b77a-438e-80a4-0800f20f8d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e3fc82-298b-4121-ac6d-4eb14224b4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1dfdaf2d-072e-4c46-b42c-dfb36a2bc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169a4e-b77a-438e-80a4-0800f20f8d9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f9f672ba-1dfe-4cdd-95ae-88f0bf3c15ed}" ma:internalName="TaxCatchAll" ma:showField="CatchAllData" ma:web="ff169a4e-b77a-438e-80a4-0800f20f8d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A0D07B-4AED-4459-BC0B-3BB83C8F6B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127D56-902D-4D94-81CC-B4FF26BE7178}">
  <ds:schemaRefs>
    <ds:schemaRef ds:uri="http://purl.org/dc/dcmitype/"/>
    <ds:schemaRef ds:uri="http://schemas.microsoft.com/office/2006/documentManagement/types"/>
    <ds:schemaRef ds:uri="http://purl.org/dc/elements/1.1/"/>
    <ds:schemaRef ds:uri="57ba45de-5088-42b7-ac30-dd865a707498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94192384-db3b-4df2-aee9-106b30cf6689"/>
    <ds:schemaRef ds:uri="6314071e-d0c7-4827-ad64-c3e23eba2df8"/>
    <ds:schemaRef ds:uri="cfe8c9f6-448e-4d82-9143-316b09e738e9"/>
    <ds:schemaRef ds:uri="ff169a4e-b77a-438e-80a4-0800f20f8d95"/>
    <ds:schemaRef ds:uri="e7e3fc82-298b-4121-ac6d-4eb14224b4c0"/>
  </ds:schemaRefs>
</ds:datastoreItem>
</file>

<file path=customXml/itemProps3.xml><?xml version="1.0" encoding="utf-8"?>
<ds:datastoreItem xmlns:ds="http://schemas.openxmlformats.org/officeDocument/2006/customXml" ds:itemID="{E9E1D988-0C54-49AA-A25E-4105EE35FC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e3fc82-298b-4121-ac6d-4eb14224b4c0"/>
    <ds:schemaRef ds:uri="ff169a4e-b77a-438e-80a4-0800f20f8d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Widescreen</PresentationFormat>
  <Paragraphs>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Raphaël Lafosse</dc:creator>
  <cp:lastModifiedBy>Jovany Lemoine</cp:lastModifiedBy>
  <cp:revision>942</cp:revision>
  <dcterms:created xsi:type="dcterms:W3CDTF">2021-08-24T09:07:29Z</dcterms:created>
  <dcterms:modified xsi:type="dcterms:W3CDTF">2022-09-12T09:53:56Z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0x0101004D479FB7DE72DF4DBC5C352B5F04F835</vt:lpwstr>
  </property>
  <property fmtid="{D5CDD505-2E9C-101B-9397-08002B2CF9AE}" pid="3" name="Order">
    <vt:r8>29900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MediaServiceImageTags">
    <vt:lpwstr/>
  </property>
</Properties>
</file>